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69" r:id="rId6"/>
    <p:sldId id="259" r:id="rId7"/>
    <p:sldId id="260" r:id="rId8"/>
    <p:sldId id="265" r:id="rId9"/>
    <p:sldId id="267" r:id="rId10"/>
    <p:sldId id="266" r:id="rId11"/>
    <p:sldId id="262" r:id="rId12"/>
    <p:sldId id="263" r:id="rId13"/>
    <p:sldId id="271" r:id="rId14"/>
    <p:sldId id="27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4" d="100"/>
          <a:sy n="54" d="100"/>
        </p:scale>
        <p:origin x="1148" y="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C906-5C5A-44B1-865C-434906DC853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4DCC30-4EFC-4AC8-B8AD-AA806B7B0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51C7EA1-7E1F-43D5-850D-7F3A88BD01C7}"/>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13ED3C8B-B3FD-4F49-A629-5DACBF82AD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A56A9D-5072-46C7-B69A-EA2B53537FE0}"/>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376420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7BF34-E115-42D0-B510-92F3BB031C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5DB384-C1D2-400D-9E1A-FBB2875616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58B35E-6AEC-41BF-9CF1-0F116B5EEE90}"/>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78B49BF5-3324-430E-90DB-3ED611BA82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DDF4C1-3F65-4E18-9401-4DD073CE26C7}"/>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102656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ECE950-22E5-4F04-93F0-068804FD528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4AAB2C3-E00B-4B2E-AB49-A4D86FB6E7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B6AFFC-3A93-4DB4-B647-E882F13DDE9D}"/>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14FC9CBE-4F51-4D3D-BBAD-5266C00802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012AE7-7147-4E6F-9380-AF8AB6CE0A4D}"/>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210719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6FF66-187F-4E30-BD0F-A8ECBD5090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DA3B91-852B-48C0-AA38-E4C57723C76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5EEA7C-5517-4B32-B27E-66C05BAD1ED8}"/>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26085A6E-819C-41F8-AA0A-B23EF86424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E35755-7F67-4BDB-89B4-718040B7F4F0}"/>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18516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1A02B-7945-4BFE-A5E7-048BFA581D2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08156BB-1D37-4713-A5BA-AC53FE070B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426283-2B33-4418-A44F-C6B7A763EAF1}"/>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B62BCB48-8F93-42E5-93FA-4E132C239E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45E06B-5F8A-42E4-86AA-B7CDF16AEA2B}"/>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242921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96612-630D-4EEE-9782-56EA8CDD3F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3BCEC6-E8FF-47E9-9777-6486C9B85AD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F364B0-EFD0-4BF1-A5EB-F9BB917B222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B3AFF4-FD52-4B20-B4FA-A97199F1F235}"/>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E323FE2F-78F4-4C9B-A61B-951A736A27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2B9E46-BE12-4548-BDFE-DA38C8D612D0}"/>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265434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0A264-F272-41C5-B98E-063DF4983A5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5DCA5F-149B-4F8A-9917-B646C6752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29F664-F7EF-4C75-84BF-ACCCB15FA9F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A3B8F1-0312-4A9F-9BD0-203F63A2A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2985CA-5346-40EC-83DD-5AA364DF7E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1B276D-5D40-4A14-9B45-3DFCDB7696D2}"/>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8" name="页脚占位符 7">
            <a:extLst>
              <a:ext uri="{FF2B5EF4-FFF2-40B4-BE49-F238E27FC236}">
                <a16:creationId xmlns:a16="http://schemas.microsoft.com/office/drawing/2014/main" id="{49F6E45A-4F85-4006-9526-ECE184A027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6BDE87-B171-47BB-BBD0-E62D44B7EA65}"/>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376567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97B55-3CC0-44B6-BE24-05C13F4E23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34411D2-04CC-4A21-BF9F-15E9EACF9FBE}"/>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4" name="页脚占位符 3">
            <a:extLst>
              <a:ext uri="{FF2B5EF4-FFF2-40B4-BE49-F238E27FC236}">
                <a16:creationId xmlns:a16="http://schemas.microsoft.com/office/drawing/2014/main" id="{49254580-5354-49A2-8C7A-67E1985486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60B486-317D-4584-A2EB-64FA310C40D6}"/>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24919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D8D58E-E88A-4B0F-8F89-3168F0797099}"/>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3" name="页脚占位符 2">
            <a:extLst>
              <a:ext uri="{FF2B5EF4-FFF2-40B4-BE49-F238E27FC236}">
                <a16:creationId xmlns:a16="http://schemas.microsoft.com/office/drawing/2014/main" id="{86531559-B81B-4394-867F-78D271379A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98CB73-F6B1-4E41-9890-2EEF76613C7F}"/>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184243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90805-B458-45EE-A5DF-FBA8C43281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10757A-7C84-4E7A-B5B8-DDA8EE0BA0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976CF7-7B41-49FB-A082-C0467981B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34D5D7-AEA0-4206-AB53-0D84C898FFF8}"/>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84607C18-64E3-446C-B2D0-188F761245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6EEF26-DA81-4945-8C58-AC343A331F71}"/>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427555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621E0-A9A5-4BCB-88F2-ED25A5451C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30E833-EF17-41C4-A239-AC40A3E291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0247AA-4C4A-483E-B317-8D05549E3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B20CFF-D16A-49BD-9EDF-98E0811DBE9E}"/>
              </a:ext>
            </a:extLst>
          </p:cNvPr>
          <p:cNvSpPr>
            <a:spLocks noGrp="1"/>
          </p:cNvSpPr>
          <p:nvPr>
            <p:ph type="dt" sz="half" idx="10"/>
          </p:nvPr>
        </p:nvSpPr>
        <p:spPr/>
        <p:txBody>
          <a:bodyPr/>
          <a:lstStyle/>
          <a:p>
            <a:fld id="{7302B0E3-CA80-4A26-85DB-D4A9682FFAB2}" type="datetimeFigureOut">
              <a:rPr lang="zh-CN" altLang="en-US" smtClean="0"/>
              <a:t>2022/7/10</a:t>
            </a:fld>
            <a:endParaRPr lang="zh-CN" altLang="en-US"/>
          </a:p>
        </p:txBody>
      </p:sp>
      <p:sp>
        <p:nvSpPr>
          <p:cNvPr id="6" name="页脚占位符 5">
            <a:extLst>
              <a:ext uri="{FF2B5EF4-FFF2-40B4-BE49-F238E27FC236}">
                <a16:creationId xmlns:a16="http://schemas.microsoft.com/office/drawing/2014/main" id="{30FED3E0-92CA-4385-8C13-62F2FF1925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C41D69-F2FC-4C44-B44A-5F494FAF8F4E}"/>
              </a:ext>
            </a:extLst>
          </p:cNvPr>
          <p:cNvSpPr>
            <a:spLocks noGrp="1"/>
          </p:cNvSpPr>
          <p:nvPr>
            <p:ph type="sldNum" sz="quarter" idx="12"/>
          </p:nvPr>
        </p:nvSpPr>
        <p:spPr/>
        <p:txBody>
          <a:body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1058151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2BFB37-3393-4748-899B-8041E5E45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E185060-EBC1-490D-9D9C-93F6637D9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C19F0F-8B47-4C51-A7BA-4413D11CB3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2B0E3-CA80-4A26-85DB-D4A9682FFAB2}" type="datetimeFigureOut">
              <a:rPr lang="zh-CN" altLang="en-US" smtClean="0"/>
              <a:t>2022/7/10</a:t>
            </a:fld>
            <a:endParaRPr lang="zh-CN" altLang="en-US"/>
          </a:p>
        </p:txBody>
      </p:sp>
      <p:sp>
        <p:nvSpPr>
          <p:cNvPr id="5" name="页脚占位符 4">
            <a:extLst>
              <a:ext uri="{FF2B5EF4-FFF2-40B4-BE49-F238E27FC236}">
                <a16:creationId xmlns:a16="http://schemas.microsoft.com/office/drawing/2014/main" id="{E044F62F-3FA7-416A-8DC7-0ECE8C42F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16264A-04B7-4B12-B175-9ECFAF0B9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86EFBF-EC98-4079-95D5-6258D0259D2E}" type="slidenum">
              <a:rPr lang="zh-CN" altLang="en-US" smtClean="0"/>
              <a:t>‹#›</a:t>
            </a:fld>
            <a:endParaRPr lang="zh-CN" altLang="en-US"/>
          </a:p>
        </p:txBody>
      </p:sp>
    </p:spTree>
    <p:extLst>
      <p:ext uri="{BB962C8B-B14F-4D97-AF65-F5344CB8AC3E}">
        <p14:creationId xmlns:p14="http://schemas.microsoft.com/office/powerpoint/2010/main" val="1987258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gi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3E4C17-54C6-42CA-8439-BF70E263D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562100"/>
            <a:ext cx="7962900" cy="3733800"/>
          </a:xfrm>
          <a:prstGeom prst="rect">
            <a:avLst/>
          </a:prstGeom>
        </p:spPr>
      </p:pic>
      <p:pic>
        <p:nvPicPr>
          <p:cNvPr id="7" name="图片 6">
            <a:extLst>
              <a:ext uri="{FF2B5EF4-FFF2-40B4-BE49-F238E27FC236}">
                <a16:creationId xmlns:a16="http://schemas.microsoft.com/office/drawing/2014/main" id="{F49CC35A-4727-43CC-B26C-DE408106985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4019" b="11859"/>
          <a:stretch/>
        </p:blipFill>
        <p:spPr>
          <a:xfrm>
            <a:off x="-600" y="-66949"/>
            <a:ext cx="12193200" cy="6991898"/>
          </a:xfrm>
          <a:prstGeom prst="rect">
            <a:avLst/>
          </a:prstGeom>
        </p:spPr>
      </p:pic>
      <p:sp>
        <p:nvSpPr>
          <p:cNvPr id="19" name="矩形 18">
            <a:extLst>
              <a:ext uri="{FF2B5EF4-FFF2-40B4-BE49-F238E27FC236}">
                <a16:creationId xmlns:a16="http://schemas.microsoft.com/office/drawing/2014/main" id="{CCD82ABD-C542-4F30-ADC4-3848C297CA7C}"/>
              </a:ext>
            </a:extLst>
          </p:cNvPr>
          <p:cNvSpPr/>
          <p:nvPr/>
        </p:nvSpPr>
        <p:spPr>
          <a:xfrm>
            <a:off x="461732" y="-1409526"/>
            <a:ext cx="9615718" cy="1323439"/>
          </a:xfrm>
          <a:prstGeom prst="rect">
            <a:avLst/>
          </a:prstGeom>
          <a:noFill/>
        </p:spPr>
        <p:txBody>
          <a:bodyPr wrap="square" lIns="91440" tIns="45720" rIns="91440" bIns="45720">
            <a:spAutoFit/>
          </a:bodyPr>
          <a:lstStyle/>
          <a:p>
            <a:pPr algn="ctr"/>
            <a:r>
              <a:rPr lang="zh-CN" altLang="en-US" sz="8000" b="0" cap="none" spc="0" dirty="0">
                <a:ln w="0"/>
                <a:solidFill>
                  <a:srgbClr val="0070C0"/>
                </a:solidFill>
                <a:effectLst>
                  <a:outerShdw blurRad="38100" dist="25400" dir="5400000" algn="ctr" rotWithShape="0">
                    <a:srgbClr val="6E747A">
                      <a:alpha val="43000"/>
                    </a:srgbClr>
                  </a:outerShdw>
                </a:effectLst>
                <a:latin typeface="方正粗宋简体" panose="03000509000000000000" pitchFamily="65" charset="-122"/>
                <a:ea typeface="方正粗宋简体" panose="03000509000000000000" pitchFamily="65" charset="-122"/>
              </a:rPr>
              <a:t>最美迪士尼</a:t>
            </a:r>
          </a:p>
        </p:txBody>
      </p:sp>
      <p:grpSp>
        <p:nvGrpSpPr>
          <p:cNvPr id="25" name="组合 24">
            <a:extLst>
              <a:ext uri="{FF2B5EF4-FFF2-40B4-BE49-F238E27FC236}">
                <a16:creationId xmlns:a16="http://schemas.microsoft.com/office/drawing/2014/main" id="{E1BEC8D6-D2A1-4A9A-806B-EBB551F8B894}"/>
              </a:ext>
            </a:extLst>
          </p:cNvPr>
          <p:cNvGrpSpPr/>
          <p:nvPr/>
        </p:nvGrpSpPr>
        <p:grpSpPr>
          <a:xfrm>
            <a:off x="1416082" y="1112525"/>
            <a:ext cx="9359837" cy="4632951"/>
            <a:chOff x="1015190" y="1056503"/>
            <a:chExt cx="9359837" cy="4632951"/>
          </a:xfrm>
        </p:grpSpPr>
        <p:sp>
          <p:nvSpPr>
            <p:cNvPr id="18" name="矩形 17">
              <a:extLst>
                <a:ext uri="{FF2B5EF4-FFF2-40B4-BE49-F238E27FC236}">
                  <a16:creationId xmlns:a16="http://schemas.microsoft.com/office/drawing/2014/main" id="{31148B30-B5AC-413D-99A7-9C52C609CC80}"/>
                </a:ext>
              </a:extLst>
            </p:cNvPr>
            <p:cNvSpPr/>
            <p:nvPr/>
          </p:nvSpPr>
          <p:spPr>
            <a:xfrm>
              <a:off x="1098353" y="1056503"/>
              <a:ext cx="9193511" cy="463295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95000"/>
                  </a:schemeClr>
                </a:solidFill>
              </a:endParaRPr>
            </a:p>
          </p:txBody>
        </p:sp>
        <p:pic>
          <p:nvPicPr>
            <p:cNvPr id="24" name="图片 23">
              <a:extLst>
                <a:ext uri="{FF2B5EF4-FFF2-40B4-BE49-F238E27FC236}">
                  <a16:creationId xmlns:a16="http://schemas.microsoft.com/office/drawing/2014/main" id="{4D8EAE4E-DE55-4E4C-8879-8DE9EB95C114}"/>
                </a:ext>
              </a:extLst>
            </p:cNvPr>
            <p:cNvPicPr>
              <a:picLocks noChangeAspect="1"/>
            </p:cNvPicPr>
            <p:nvPr/>
          </p:nvPicPr>
          <p:blipFill>
            <a:blip r:embed="rId5"/>
            <a:stretch>
              <a:fillRect/>
            </a:stretch>
          </p:blipFill>
          <p:spPr>
            <a:xfrm>
              <a:off x="1015190" y="1757722"/>
              <a:ext cx="9359837" cy="3230513"/>
            </a:xfrm>
            <a:prstGeom prst="rect">
              <a:avLst/>
            </a:prstGeom>
          </p:spPr>
        </p:pic>
      </p:grpSp>
      <p:sp>
        <p:nvSpPr>
          <p:cNvPr id="23" name="椭圆 22">
            <a:extLst>
              <a:ext uri="{FF2B5EF4-FFF2-40B4-BE49-F238E27FC236}">
                <a16:creationId xmlns:a16="http://schemas.microsoft.com/office/drawing/2014/main" id="{F6CEBA2D-D1E4-487E-8F78-FD631EB0BA8E}"/>
              </a:ext>
            </a:extLst>
          </p:cNvPr>
          <p:cNvSpPr/>
          <p:nvPr/>
        </p:nvSpPr>
        <p:spPr>
          <a:xfrm>
            <a:off x="2648780" y="2528920"/>
            <a:ext cx="104215" cy="1042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D9EFD86-1546-4C7C-AF5E-BE48BFD9D923}"/>
              </a:ext>
            </a:extLst>
          </p:cNvPr>
          <p:cNvSpPr/>
          <p:nvPr/>
        </p:nvSpPr>
        <p:spPr>
          <a:xfrm>
            <a:off x="3314130" y="3429000"/>
            <a:ext cx="234778" cy="234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0C7CED5-CB01-4141-8847-27876F7DC492}"/>
              </a:ext>
            </a:extLst>
          </p:cNvPr>
          <p:cNvSpPr/>
          <p:nvPr/>
        </p:nvSpPr>
        <p:spPr>
          <a:xfrm>
            <a:off x="8940573" y="3546389"/>
            <a:ext cx="144160" cy="144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A311393-77DF-4CBD-B26D-BD2490F61D4C}"/>
              </a:ext>
            </a:extLst>
          </p:cNvPr>
          <p:cNvSpPr/>
          <p:nvPr/>
        </p:nvSpPr>
        <p:spPr>
          <a:xfrm>
            <a:off x="7444032" y="2908905"/>
            <a:ext cx="234778" cy="234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8E60E153-A672-411D-9F25-CE746820E003}"/>
              </a:ext>
            </a:extLst>
          </p:cNvPr>
          <p:cNvCxnSpPr/>
          <p:nvPr/>
        </p:nvCxnSpPr>
        <p:spPr>
          <a:xfrm flipV="1">
            <a:off x="5460682" y="4218002"/>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7E5A20E-6734-4266-8D3C-F59AE2150CAB}"/>
              </a:ext>
            </a:extLst>
          </p:cNvPr>
          <p:cNvCxnSpPr/>
          <p:nvPr/>
        </p:nvCxnSpPr>
        <p:spPr>
          <a:xfrm flipV="1">
            <a:off x="4752342" y="4374605"/>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A9E0F796-C40A-40E8-B106-17EB9FBB8B12}"/>
              </a:ext>
            </a:extLst>
          </p:cNvPr>
          <p:cNvPicPr>
            <a:picLocks noChangeAspect="1"/>
          </p:cNvPicPr>
          <p:nvPr/>
        </p:nvPicPr>
        <p:blipFill>
          <a:blip r:embed="rId6"/>
          <a:stretch>
            <a:fillRect/>
          </a:stretch>
        </p:blipFill>
        <p:spPr>
          <a:xfrm>
            <a:off x="9395887" y="382627"/>
            <a:ext cx="2329346" cy="1775999"/>
          </a:xfrm>
          <a:prstGeom prst="rect">
            <a:avLst/>
          </a:prstGeom>
        </p:spPr>
      </p:pic>
      <p:pic>
        <p:nvPicPr>
          <p:cNvPr id="16" name="图片 15">
            <a:extLst>
              <a:ext uri="{FF2B5EF4-FFF2-40B4-BE49-F238E27FC236}">
                <a16:creationId xmlns:a16="http://schemas.microsoft.com/office/drawing/2014/main" id="{9A760078-1DB0-4EF3-8354-800728801B9E}"/>
              </a:ext>
            </a:extLst>
          </p:cNvPr>
          <p:cNvPicPr>
            <a:picLocks noChangeAspect="1"/>
          </p:cNvPicPr>
          <p:nvPr/>
        </p:nvPicPr>
        <p:blipFill>
          <a:blip r:embed="rId6"/>
          <a:stretch>
            <a:fillRect/>
          </a:stretch>
        </p:blipFill>
        <p:spPr>
          <a:xfrm>
            <a:off x="466767" y="382627"/>
            <a:ext cx="2329346" cy="1775999"/>
          </a:xfrm>
          <a:prstGeom prst="rect">
            <a:avLst/>
          </a:prstGeom>
        </p:spPr>
      </p:pic>
    </p:spTree>
    <p:extLst>
      <p:ext uri="{BB962C8B-B14F-4D97-AF65-F5344CB8AC3E}">
        <p14:creationId xmlns:p14="http://schemas.microsoft.com/office/powerpoint/2010/main" val="59557964"/>
      </p:ext>
    </p:extLst>
  </p:cSld>
  <p:clrMapOvr>
    <a:masterClrMapping/>
  </p:clrMapOvr>
  <mc:AlternateContent xmlns:mc="http://schemas.openxmlformats.org/markup-compatibility/2006">
    <mc:Choice xmlns:p15="http://schemas.microsoft.com/office/powerpoint/2012/main" Requires="p15">
      <p:transition spd="slow">
        <p15:prstTrans prst="prestig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心形 17">
            <a:extLst>
              <a:ext uri="{FF2B5EF4-FFF2-40B4-BE49-F238E27FC236}">
                <a16:creationId xmlns:a16="http://schemas.microsoft.com/office/drawing/2014/main" id="{9C411F6C-4D09-464B-A311-01D30CE88780}"/>
              </a:ext>
            </a:extLst>
          </p:cNvPr>
          <p:cNvSpPr/>
          <p:nvPr/>
        </p:nvSpPr>
        <p:spPr>
          <a:xfrm>
            <a:off x="1871920" y="299504"/>
            <a:ext cx="2616288" cy="2160000"/>
          </a:xfrm>
          <a:prstGeom prst="hear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FC1F798C-583E-425C-A809-1DF98A588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4614412"/>
            <a:ext cx="3246000" cy="2160000"/>
          </a:xfrm>
          <a:prstGeom prst="rect">
            <a:avLst/>
          </a:prstGeom>
          <a:ln w="76200">
            <a:solidFill>
              <a:schemeClr val="bg1">
                <a:lumMod val="95000"/>
              </a:schemeClr>
            </a:solidFill>
          </a:ln>
          <a:effectLst/>
        </p:spPr>
      </p:pic>
      <p:pic>
        <p:nvPicPr>
          <p:cNvPr id="5" name="图片 4">
            <a:extLst>
              <a:ext uri="{FF2B5EF4-FFF2-40B4-BE49-F238E27FC236}">
                <a16:creationId xmlns:a16="http://schemas.microsoft.com/office/drawing/2014/main" id="{219D9733-F621-437E-A722-A51BB55A0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1288" y="106533"/>
            <a:ext cx="3298812" cy="2160000"/>
          </a:xfrm>
          <a:prstGeom prst="rect">
            <a:avLst/>
          </a:prstGeom>
          <a:ln w="76200">
            <a:solidFill>
              <a:schemeClr val="bg1">
                <a:lumMod val="95000"/>
              </a:schemeClr>
            </a:solidFill>
          </a:ln>
          <a:effectLst/>
        </p:spPr>
      </p:pic>
      <p:pic>
        <p:nvPicPr>
          <p:cNvPr id="6" name="图片 5">
            <a:extLst>
              <a:ext uri="{FF2B5EF4-FFF2-40B4-BE49-F238E27FC236}">
                <a16:creationId xmlns:a16="http://schemas.microsoft.com/office/drawing/2014/main" id="{88633B32-E2D0-496F-96C8-63094E2F6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7" y="2349000"/>
            <a:ext cx="3244931" cy="2160000"/>
          </a:xfrm>
          <a:prstGeom prst="rect">
            <a:avLst/>
          </a:prstGeom>
          <a:ln w="76200">
            <a:solidFill>
              <a:schemeClr val="bg1">
                <a:lumMod val="95000"/>
              </a:schemeClr>
            </a:solidFill>
          </a:ln>
          <a:effectLst/>
        </p:spPr>
      </p:pic>
      <p:pic>
        <p:nvPicPr>
          <p:cNvPr id="7" name="图片 6">
            <a:extLst>
              <a:ext uri="{FF2B5EF4-FFF2-40B4-BE49-F238E27FC236}">
                <a16:creationId xmlns:a16="http://schemas.microsoft.com/office/drawing/2014/main" id="{7B601A50-36EC-4264-B898-DA65CDA05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122" y="83588"/>
            <a:ext cx="3240000" cy="2160000"/>
          </a:xfrm>
          <a:prstGeom prst="rect">
            <a:avLst/>
          </a:prstGeom>
          <a:ln w="76200">
            <a:solidFill>
              <a:schemeClr val="bg1">
                <a:lumMod val="95000"/>
              </a:schemeClr>
            </a:solidFill>
          </a:ln>
          <a:effectLst/>
        </p:spPr>
      </p:pic>
      <p:pic>
        <p:nvPicPr>
          <p:cNvPr id="8" name="图片 7">
            <a:extLst>
              <a:ext uri="{FF2B5EF4-FFF2-40B4-BE49-F238E27FC236}">
                <a16:creationId xmlns:a16="http://schemas.microsoft.com/office/drawing/2014/main" id="{27D8DD36-03A7-4216-8809-F1855A5F4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8414" y="2349000"/>
            <a:ext cx="3246708" cy="2160000"/>
          </a:xfrm>
          <a:prstGeom prst="rect">
            <a:avLst/>
          </a:prstGeom>
          <a:ln w="76200">
            <a:solidFill>
              <a:schemeClr val="bg1">
                <a:lumMod val="95000"/>
              </a:schemeClr>
            </a:solidFill>
          </a:ln>
          <a:effectLst/>
        </p:spPr>
      </p:pic>
      <p:pic>
        <p:nvPicPr>
          <p:cNvPr id="9" name="图片 8">
            <a:extLst>
              <a:ext uri="{FF2B5EF4-FFF2-40B4-BE49-F238E27FC236}">
                <a16:creationId xmlns:a16="http://schemas.microsoft.com/office/drawing/2014/main" id="{8C8B21B7-0A4B-41AF-924E-D197F73C89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3450" y="4614412"/>
            <a:ext cx="3323077" cy="2160000"/>
          </a:xfrm>
          <a:prstGeom prst="rect">
            <a:avLst/>
          </a:prstGeom>
          <a:ln w="76200">
            <a:solidFill>
              <a:schemeClr val="bg1">
                <a:lumMod val="95000"/>
              </a:schemeClr>
            </a:solidFill>
          </a:ln>
          <a:effectLst/>
        </p:spPr>
      </p:pic>
      <p:sp>
        <p:nvSpPr>
          <p:cNvPr id="17" name="矩形 16">
            <a:extLst>
              <a:ext uri="{FF2B5EF4-FFF2-40B4-BE49-F238E27FC236}">
                <a16:creationId xmlns:a16="http://schemas.microsoft.com/office/drawing/2014/main" id="{A4A35DB3-A306-47F4-9EC4-A1F5BB034B73}"/>
              </a:ext>
            </a:extLst>
          </p:cNvPr>
          <p:cNvSpPr/>
          <p:nvPr/>
        </p:nvSpPr>
        <p:spPr>
          <a:xfrm>
            <a:off x="3827754" y="1266691"/>
            <a:ext cx="954107" cy="1938992"/>
          </a:xfrm>
          <a:prstGeom prst="rect">
            <a:avLst/>
          </a:prstGeom>
        </p:spPr>
        <p:txBody>
          <a:bodyPr wrap="none">
            <a:spAutoFit/>
          </a:bodyPr>
          <a:lstStyle/>
          <a:p>
            <a:r>
              <a:rPr lang="zh-CN" altLang="en-US" sz="6000" b="1" dirty="0">
                <a:solidFill>
                  <a:srgbClr val="0070C0"/>
                </a:solidFill>
                <a:latin typeface="微软雅黑" panose="020B0503020204020204" pitchFamily="34" charset="-122"/>
                <a:ea typeface="微软雅黑" panose="020B0503020204020204" pitchFamily="34" charset="-122"/>
              </a:rPr>
              <a:t>旅</a:t>
            </a:r>
            <a:endParaRPr lang="en-US" altLang="zh-CN" sz="6000" b="1" dirty="0">
              <a:solidFill>
                <a:srgbClr val="0070C0"/>
              </a:solidFill>
              <a:latin typeface="微软雅黑" panose="020B0503020204020204" pitchFamily="34" charset="-122"/>
              <a:ea typeface="微软雅黑" panose="020B0503020204020204" pitchFamily="34" charset="-122"/>
            </a:endParaRPr>
          </a:p>
          <a:p>
            <a:r>
              <a:rPr lang="zh-CN" altLang="en-US" sz="6000" b="1" dirty="0">
                <a:solidFill>
                  <a:srgbClr val="0070C0"/>
                </a:solidFill>
                <a:latin typeface="微软雅黑" panose="020B0503020204020204" pitchFamily="34" charset="-122"/>
                <a:ea typeface="微软雅黑" panose="020B0503020204020204" pitchFamily="34" charset="-122"/>
              </a:rPr>
              <a:t>游</a:t>
            </a:r>
            <a:endParaRPr lang="zh-CN" altLang="en-US" sz="6000" b="1" dirty="0">
              <a:solidFill>
                <a:srgbClr val="FFC000"/>
              </a:solidFill>
              <a:latin typeface="微软雅黑" panose="020B0503020204020204" pitchFamily="34" charset="-122"/>
              <a:ea typeface="微软雅黑" panose="020B0503020204020204" pitchFamily="34" charset="-122"/>
            </a:endParaRPr>
          </a:p>
        </p:txBody>
      </p:sp>
      <p:sp>
        <p:nvSpPr>
          <p:cNvPr id="19" name="心形 18">
            <a:extLst>
              <a:ext uri="{FF2B5EF4-FFF2-40B4-BE49-F238E27FC236}">
                <a16:creationId xmlns:a16="http://schemas.microsoft.com/office/drawing/2014/main" id="{B8AD32E7-028F-4FCD-9539-BF3CDC1DACD5}"/>
              </a:ext>
            </a:extLst>
          </p:cNvPr>
          <p:cNvSpPr/>
          <p:nvPr/>
        </p:nvSpPr>
        <p:spPr>
          <a:xfrm rot="20794198">
            <a:off x="278716" y="843587"/>
            <a:ext cx="1792867" cy="1480186"/>
          </a:xfrm>
          <a:prstGeom prst="hear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心形 19">
            <a:extLst>
              <a:ext uri="{FF2B5EF4-FFF2-40B4-BE49-F238E27FC236}">
                <a16:creationId xmlns:a16="http://schemas.microsoft.com/office/drawing/2014/main" id="{68296098-F2D7-4C59-B14F-5E4FDDCB37DE}"/>
              </a:ext>
            </a:extLst>
          </p:cNvPr>
          <p:cNvSpPr/>
          <p:nvPr/>
        </p:nvSpPr>
        <p:spPr>
          <a:xfrm rot="2118976">
            <a:off x="9538929" y="2983142"/>
            <a:ext cx="1792867" cy="1480186"/>
          </a:xfrm>
          <a:prstGeom prst="hear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心形 20">
            <a:extLst>
              <a:ext uri="{FF2B5EF4-FFF2-40B4-BE49-F238E27FC236}">
                <a16:creationId xmlns:a16="http://schemas.microsoft.com/office/drawing/2014/main" id="{63F24B1F-2923-41B4-A6E1-C378BF434CE4}"/>
              </a:ext>
            </a:extLst>
          </p:cNvPr>
          <p:cNvSpPr/>
          <p:nvPr/>
        </p:nvSpPr>
        <p:spPr>
          <a:xfrm rot="2118976">
            <a:off x="8148662" y="4793212"/>
            <a:ext cx="2517060" cy="2078078"/>
          </a:xfrm>
          <a:prstGeom prst="hear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65600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DE4E3651-E40B-453C-88F6-40278C735505}"/>
              </a:ext>
            </a:extLst>
          </p:cNvPr>
          <p:cNvSpPr/>
          <p:nvPr/>
        </p:nvSpPr>
        <p:spPr>
          <a:xfrm>
            <a:off x="3190299" y="2336407"/>
            <a:ext cx="3212946" cy="276324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D1B7CC2-80E3-4A5E-90AD-F14585B0241B}"/>
              </a:ext>
            </a:extLst>
          </p:cNvPr>
          <p:cNvGrpSpPr/>
          <p:nvPr/>
        </p:nvGrpSpPr>
        <p:grpSpPr>
          <a:xfrm>
            <a:off x="457778" y="567473"/>
            <a:ext cx="11276445" cy="5728154"/>
            <a:chOff x="719775" y="567473"/>
            <a:chExt cx="11276445" cy="5728154"/>
          </a:xfrm>
        </p:grpSpPr>
        <p:pic>
          <p:nvPicPr>
            <p:cNvPr id="26" name="图片 25">
              <a:extLst>
                <a:ext uri="{FF2B5EF4-FFF2-40B4-BE49-F238E27FC236}">
                  <a16:creationId xmlns:a16="http://schemas.microsoft.com/office/drawing/2014/main" id="{7F486183-A9C9-4CA2-BC63-4C4D1474739C}"/>
                </a:ext>
              </a:extLst>
            </p:cNvPr>
            <p:cNvPicPr>
              <a:picLocks noChangeAspect="1"/>
            </p:cNvPicPr>
            <p:nvPr/>
          </p:nvPicPr>
          <p:blipFill>
            <a:blip r:embed="rId2">
              <a:extLst>
                <a:ext uri="{28A0092B-C50C-407E-A947-70E740481C1C}">
                  <a14:useLocalDpi xmlns:a14="http://schemas.microsoft.com/office/drawing/2010/main" val="0"/>
                </a:ext>
              </a:extLst>
            </a:blip>
            <a:srcRect l="31683" r="853" b="1659"/>
            <a:stretch>
              <a:fillRect/>
            </a:stretch>
          </p:blipFill>
          <p:spPr>
            <a:xfrm>
              <a:off x="8783274" y="2050643"/>
              <a:ext cx="3212946" cy="2763246"/>
            </a:xfrm>
            <a:custGeom>
              <a:avLst/>
              <a:gdLst>
                <a:gd name="connsiteX0" fmla="*/ 689179 w 3212946"/>
                <a:gd name="connsiteY0" fmla="*/ 0 h 2763246"/>
                <a:gd name="connsiteX1" fmla="*/ 2523767 w 3212946"/>
                <a:gd name="connsiteY1" fmla="*/ 0 h 2763246"/>
                <a:gd name="connsiteX2" fmla="*/ 3212946 w 3212946"/>
                <a:gd name="connsiteY2" fmla="*/ 1378357 h 2763246"/>
                <a:gd name="connsiteX3" fmla="*/ 2520501 w 3212946"/>
                <a:gd name="connsiteY3" fmla="*/ 2763246 h 2763246"/>
                <a:gd name="connsiteX4" fmla="*/ 692445 w 3212946"/>
                <a:gd name="connsiteY4" fmla="*/ 2763246 h 2763246"/>
                <a:gd name="connsiteX5" fmla="*/ 0 w 3212946"/>
                <a:gd name="connsiteY5" fmla="*/ 1378357 h 27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946" h="2763246">
                  <a:moveTo>
                    <a:pt x="689179" y="0"/>
                  </a:moveTo>
                  <a:lnTo>
                    <a:pt x="2523767" y="0"/>
                  </a:lnTo>
                  <a:lnTo>
                    <a:pt x="3212946" y="1378357"/>
                  </a:lnTo>
                  <a:lnTo>
                    <a:pt x="2520501" y="2763246"/>
                  </a:lnTo>
                  <a:lnTo>
                    <a:pt x="692445" y="2763246"/>
                  </a:lnTo>
                  <a:lnTo>
                    <a:pt x="0" y="1378357"/>
                  </a:lnTo>
                  <a:close/>
                </a:path>
              </a:pathLst>
            </a:custGeom>
          </p:spPr>
        </p:pic>
        <p:pic>
          <p:nvPicPr>
            <p:cNvPr id="22" name="图片 21">
              <a:extLst>
                <a:ext uri="{FF2B5EF4-FFF2-40B4-BE49-F238E27FC236}">
                  <a16:creationId xmlns:a16="http://schemas.microsoft.com/office/drawing/2014/main" id="{60200121-E48F-4BA8-86B7-5566E6EE4510}"/>
                </a:ext>
              </a:extLst>
            </p:cNvPr>
            <p:cNvPicPr>
              <a:picLocks noChangeAspect="1"/>
            </p:cNvPicPr>
            <p:nvPr/>
          </p:nvPicPr>
          <p:blipFill>
            <a:blip r:embed="rId3">
              <a:extLst>
                <a:ext uri="{28A0092B-C50C-407E-A947-70E740481C1C}">
                  <a14:useLocalDpi xmlns:a14="http://schemas.microsoft.com/office/drawing/2010/main" val="0"/>
                </a:ext>
              </a:extLst>
            </a:blip>
            <a:srcRect l="17124" t="3313" r="11652" b="4657"/>
            <a:stretch>
              <a:fillRect/>
            </a:stretch>
          </p:blipFill>
          <p:spPr>
            <a:xfrm>
              <a:off x="772474" y="3525848"/>
              <a:ext cx="3212946" cy="2769779"/>
            </a:xfrm>
            <a:custGeom>
              <a:avLst/>
              <a:gdLst>
                <a:gd name="connsiteX0" fmla="*/ 692445 w 3212946"/>
                <a:gd name="connsiteY0" fmla="*/ 0 h 2769779"/>
                <a:gd name="connsiteX1" fmla="*/ 2520501 w 3212946"/>
                <a:gd name="connsiteY1" fmla="*/ 0 h 2769779"/>
                <a:gd name="connsiteX2" fmla="*/ 3212946 w 3212946"/>
                <a:gd name="connsiteY2" fmla="*/ 1384890 h 2769779"/>
                <a:gd name="connsiteX3" fmla="*/ 2520501 w 3212946"/>
                <a:gd name="connsiteY3" fmla="*/ 2769779 h 2769779"/>
                <a:gd name="connsiteX4" fmla="*/ 692445 w 3212946"/>
                <a:gd name="connsiteY4" fmla="*/ 2769779 h 2769779"/>
                <a:gd name="connsiteX5" fmla="*/ 0 w 3212946"/>
                <a:gd name="connsiteY5" fmla="*/ 1384890 h 2769779"/>
                <a:gd name="connsiteX6" fmla="*/ 692445 w 3212946"/>
                <a:gd name="connsiteY6" fmla="*/ 0 h 276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2946" h="2769779">
                  <a:moveTo>
                    <a:pt x="692445" y="0"/>
                  </a:moveTo>
                  <a:lnTo>
                    <a:pt x="2520501" y="0"/>
                  </a:lnTo>
                  <a:lnTo>
                    <a:pt x="3212946" y="1384890"/>
                  </a:lnTo>
                  <a:lnTo>
                    <a:pt x="2520501" y="2769779"/>
                  </a:lnTo>
                  <a:lnTo>
                    <a:pt x="692445" y="2769779"/>
                  </a:lnTo>
                  <a:lnTo>
                    <a:pt x="0" y="1384890"/>
                  </a:lnTo>
                  <a:lnTo>
                    <a:pt x="692445" y="0"/>
                  </a:lnTo>
                  <a:close/>
                </a:path>
              </a:pathLst>
            </a:custGeom>
          </p:spPr>
        </p:pic>
        <p:pic>
          <p:nvPicPr>
            <p:cNvPr id="24" name="图片 23">
              <a:extLst>
                <a:ext uri="{FF2B5EF4-FFF2-40B4-BE49-F238E27FC236}">
                  <a16:creationId xmlns:a16="http://schemas.microsoft.com/office/drawing/2014/main" id="{C3777BFC-6A0C-4700-BC19-B1939126A3D8}"/>
                </a:ext>
              </a:extLst>
            </p:cNvPr>
            <p:cNvPicPr>
              <a:picLocks noChangeAspect="1"/>
            </p:cNvPicPr>
            <p:nvPr/>
          </p:nvPicPr>
          <p:blipFill>
            <a:blip r:embed="rId4">
              <a:extLst>
                <a:ext uri="{28A0092B-C50C-407E-A947-70E740481C1C}">
                  <a14:useLocalDpi xmlns:a14="http://schemas.microsoft.com/office/drawing/2010/main" val="0"/>
                </a:ext>
              </a:extLst>
            </a:blip>
            <a:srcRect l="19930" t="727" r="6716" b="4176"/>
            <a:stretch>
              <a:fillRect/>
            </a:stretch>
          </p:blipFill>
          <p:spPr>
            <a:xfrm>
              <a:off x="3452297" y="2090739"/>
              <a:ext cx="3212946" cy="2769779"/>
            </a:xfrm>
            <a:custGeom>
              <a:avLst/>
              <a:gdLst>
                <a:gd name="connsiteX0" fmla="*/ 692445 w 3212946"/>
                <a:gd name="connsiteY0" fmla="*/ 0 h 2769779"/>
                <a:gd name="connsiteX1" fmla="*/ 2520501 w 3212946"/>
                <a:gd name="connsiteY1" fmla="*/ 0 h 2769779"/>
                <a:gd name="connsiteX2" fmla="*/ 3212946 w 3212946"/>
                <a:gd name="connsiteY2" fmla="*/ 1384890 h 2769779"/>
                <a:gd name="connsiteX3" fmla="*/ 2520501 w 3212946"/>
                <a:gd name="connsiteY3" fmla="*/ 2769779 h 2769779"/>
                <a:gd name="connsiteX4" fmla="*/ 692445 w 3212946"/>
                <a:gd name="connsiteY4" fmla="*/ 2769779 h 2769779"/>
                <a:gd name="connsiteX5" fmla="*/ 0 w 3212946"/>
                <a:gd name="connsiteY5" fmla="*/ 1384890 h 2769779"/>
                <a:gd name="connsiteX6" fmla="*/ 692445 w 3212946"/>
                <a:gd name="connsiteY6" fmla="*/ 0 h 276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2946" h="2769779">
                  <a:moveTo>
                    <a:pt x="692445" y="0"/>
                  </a:moveTo>
                  <a:lnTo>
                    <a:pt x="2520501" y="0"/>
                  </a:lnTo>
                  <a:lnTo>
                    <a:pt x="3212946" y="1384890"/>
                  </a:lnTo>
                  <a:lnTo>
                    <a:pt x="2520501" y="2769779"/>
                  </a:lnTo>
                  <a:lnTo>
                    <a:pt x="692445" y="2769779"/>
                  </a:lnTo>
                  <a:lnTo>
                    <a:pt x="0" y="1384890"/>
                  </a:lnTo>
                  <a:lnTo>
                    <a:pt x="692445" y="0"/>
                  </a:lnTo>
                  <a:close/>
                </a:path>
              </a:pathLst>
            </a:custGeom>
          </p:spPr>
        </p:pic>
        <p:pic>
          <p:nvPicPr>
            <p:cNvPr id="18" name="图片 17">
              <a:extLst>
                <a:ext uri="{FF2B5EF4-FFF2-40B4-BE49-F238E27FC236}">
                  <a16:creationId xmlns:a16="http://schemas.microsoft.com/office/drawing/2014/main" id="{68A8FE81-2302-45A0-BF1A-109ECB8A1703}"/>
                </a:ext>
              </a:extLst>
            </p:cNvPr>
            <p:cNvPicPr>
              <a:picLocks noChangeAspect="1"/>
            </p:cNvPicPr>
            <p:nvPr/>
          </p:nvPicPr>
          <p:blipFill>
            <a:blip r:embed="rId5">
              <a:extLst>
                <a:ext uri="{28A0092B-C50C-407E-A947-70E740481C1C}">
                  <a14:useLocalDpi xmlns:a14="http://schemas.microsoft.com/office/drawing/2010/main" val="0"/>
                </a:ext>
              </a:extLst>
            </a:blip>
            <a:srcRect l="17041" t="3800" r="13398" b="6025"/>
            <a:stretch>
              <a:fillRect/>
            </a:stretch>
          </p:blipFill>
          <p:spPr>
            <a:xfrm>
              <a:off x="719775" y="568360"/>
              <a:ext cx="3318344" cy="2860639"/>
            </a:xfrm>
            <a:custGeom>
              <a:avLst/>
              <a:gdLst>
                <a:gd name="connsiteX0" fmla="*/ 715160 w 3318344"/>
                <a:gd name="connsiteY0" fmla="*/ 0 h 2860639"/>
                <a:gd name="connsiteX1" fmla="*/ 2603184 w 3318344"/>
                <a:gd name="connsiteY1" fmla="*/ 0 h 2860639"/>
                <a:gd name="connsiteX2" fmla="*/ 3318344 w 3318344"/>
                <a:gd name="connsiteY2" fmla="*/ 1430320 h 2860639"/>
                <a:gd name="connsiteX3" fmla="*/ 2603184 w 3318344"/>
                <a:gd name="connsiteY3" fmla="*/ 2860639 h 2860639"/>
                <a:gd name="connsiteX4" fmla="*/ 715160 w 3318344"/>
                <a:gd name="connsiteY4" fmla="*/ 2860639 h 2860639"/>
                <a:gd name="connsiteX5" fmla="*/ 0 w 3318344"/>
                <a:gd name="connsiteY5" fmla="*/ 1430320 h 2860639"/>
                <a:gd name="connsiteX6" fmla="*/ 715160 w 3318344"/>
                <a:gd name="connsiteY6" fmla="*/ 0 h 286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8344" h="2860639">
                  <a:moveTo>
                    <a:pt x="715160" y="0"/>
                  </a:moveTo>
                  <a:lnTo>
                    <a:pt x="2603184" y="0"/>
                  </a:lnTo>
                  <a:lnTo>
                    <a:pt x="3318344" y="1430320"/>
                  </a:lnTo>
                  <a:lnTo>
                    <a:pt x="2603184" y="2860639"/>
                  </a:lnTo>
                  <a:lnTo>
                    <a:pt x="715160" y="2860639"/>
                  </a:lnTo>
                  <a:lnTo>
                    <a:pt x="0" y="1430320"/>
                  </a:lnTo>
                  <a:lnTo>
                    <a:pt x="715160" y="0"/>
                  </a:lnTo>
                  <a:close/>
                </a:path>
              </a:pathLst>
            </a:custGeom>
          </p:spPr>
        </p:pic>
        <p:pic>
          <p:nvPicPr>
            <p:cNvPr id="20" name="图片 19">
              <a:extLst>
                <a:ext uri="{FF2B5EF4-FFF2-40B4-BE49-F238E27FC236}">
                  <a16:creationId xmlns:a16="http://schemas.microsoft.com/office/drawing/2014/main" id="{0276D958-D018-404E-9E26-9F08847788AD}"/>
                </a:ext>
              </a:extLst>
            </p:cNvPr>
            <p:cNvPicPr>
              <a:picLocks noChangeAspect="1"/>
            </p:cNvPicPr>
            <p:nvPr/>
          </p:nvPicPr>
          <p:blipFill>
            <a:blip r:embed="rId6">
              <a:extLst>
                <a:ext uri="{28A0092B-C50C-407E-A947-70E740481C1C}">
                  <a14:useLocalDpi xmlns:a14="http://schemas.microsoft.com/office/drawing/2010/main" val="0"/>
                </a:ext>
              </a:extLst>
            </a:blip>
            <a:srcRect l="6576" t="2313" r="22693" b="2313"/>
            <a:stretch>
              <a:fillRect/>
            </a:stretch>
          </p:blipFill>
          <p:spPr>
            <a:xfrm>
              <a:off x="6053027" y="567473"/>
              <a:ext cx="3318345" cy="2807750"/>
            </a:xfrm>
            <a:custGeom>
              <a:avLst/>
              <a:gdLst>
                <a:gd name="connsiteX0" fmla="*/ 701938 w 3318345"/>
                <a:gd name="connsiteY0" fmla="*/ 0 h 2807750"/>
                <a:gd name="connsiteX1" fmla="*/ 2616407 w 3318345"/>
                <a:gd name="connsiteY1" fmla="*/ 0 h 2807750"/>
                <a:gd name="connsiteX2" fmla="*/ 3318345 w 3318345"/>
                <a:gd name="connsiteY2" fmla="*/ 1403875 h 2807750"/>
                <a:gd name="connsiteX3" fmla="*/ 2616407 w 3318345"/>
                <a:gd name="connsiteY3" fmla="*/ 2807750 h 2807750"/>
                <a:gd name="connsiteX4" fmla="*/ 701938 w 3318345"/>
                <a:gd name="connsiteY4" fmla="*/ 2807750 h 2807750"/>
                <a:gd name="connsiteX5" fmla="*/ 0 w 3318345"/>
                <a:gd name="connsiteY5" fmla="*/ 1403875 h 2807750"/>
                <a:gd name="connsiteX6" fmla="*/ 701938 w 3318345"/>
                <a:gd name="connsiteY6" fmla="*/ 0 h 280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8345" h="2807750">
                  <a:moveTo>
                    <a:pt x="701938" y="0"/>
                  </a:moveTo>
                  <a:lnTo>
                    <a:pt x="2616407" y="0"/>
                  </a:lnTo>
                  <a:lnTo>
                    <a:pt x="3318345" y="1403875"/>
                  </a:lnTo>
                  <a:lnTo>
                    <a:pt x="2616407" y="2807750"/>
                  </a:lnTo>
                  <a:lnTo>
                    <a:pt x="701938" y="2807750"/>
                  </a:lnTo>
                  <a:lnTo>
                    <a:pt x="0" y="1403875"/>
                  </a:lnTo>
                  <a:lnTo>
                    <a:pt x="701938" y="0"/>
                  </a:lnTo>
                  <a:close/>
                </a:path>
              </a:pathLst>
            </a:custGeom>
          </p:spPr>
        </p:pic>
        <p:pic>
          <p:nvPicPr>
            <p:cNvPr id="25" name="图片 24">
              <a:extLst>
                <a:ext uri="{FF2B5EF4-FFF2-40B4-BE49-F238E27FC236}">
                  <a16:creationId xmlns:a16="http://schemas.microsoft.com/office/drawing/2014/main" id="{587EFDB6-BD64-4824-A9EB-9FFA6CA40307}"/>
                </a:ext>
              </a:extLst>
            </p:cNvPr>
            <p:cNvPicPr>
              <a:picLocks noChangeAspect="1"/>
            </p:cNvPicPr>
            <p:nvPr/>
          </p:nvPicPr>
          <p:blipFill>
            <a:blip r:embed="rId7">
              <a:extLst>
                <a:ext uri="{28A0092B-C50C-407E-A947-70E740481C1C}">
                  <a14:useLocalDpi xmlns:a14="http://schemas.microsoft.com/office/drawing/2010/main" val="0"/>
                </a:ext>
              </a:extLst>
            </a:blip>
            <a:srcRect l="39496" t="5538" r="269" b="2440"/>
            <a:stretch>
              <a:fillRect/>
            </a:stretch>
          </p:blipFill>
          <p:spPr>
            <a:xfrm>
              <a:off x="6117785" y="3475629"/>
              <a:ext cx="3212946" cy="2769779"/>
            </a:xfrm>
            <a:custGeom>
              <a:avLst/>
              <a:gdLst>
                <a:gd name="connsiteX0" fmla="*/ 692445 w 3212946"/>
                <a:gd name="connsiteY0" fmla="*/ 0 h 2769779"/>
                <a:gd name="connsiteX1" fmla="*/ 2520501 w 3212946"/>
                <a:gd name="connsiteY1" fmla="*/ 0 h 2769779"/>
                <a:gd name="connsiteX2" fmla="*/ 3212946 w 3212946"/>
                <a:gd name="connsiteY2" fmla="*/ 1384890 h 2769779"/>
                <a:gd name="connsiteX3" fmla="*/ 2520501 w 3212946"/>
                <a:gd name="connsiteY3" fmla="*/ 2769779 h 2769779"/>
                <a:gd name="connsiteX4" fmla="*/ 692445 w 3212946"/>
                <a:gd name="connsiteY4" fmla="*/ 2769779 h 2769779"/>
                <a:gd name="connsiteX5" fmla="*/ 0 w 3212946"/>
                <a:gd name="connsiteY5" fmla="*/ 1384890 h 276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946" h="2769779">
                  <a:moveTo>
                    <a:pt x="692445" y="0"/>
                  </a:moveTo>
                  <a:lnTo>
                    <a:pt x="2520501" y="0"/>
                  </a:lnTo>
                  <a:lnTo>
                    <a:pt x="3212946" y="1384890"/>
                  </a:lnTo>
                  <a:lnTo>
                    <a:pt x="2520501" y="2769779"/>
                  </a:lnTo>
                  <a:lnTo>
                    <a:pt x="692445" y="2769779"/>
                  </a:lnTo>
                  <a:lnTo>
                    <a:pt x="0" y="1384890"/>
                  </a:lnTo>
                  <a:close/>
                </a:path>
              </a:pathLst>
            </a:custGeom>
          </p:spPr>
        </p:pic>
      </p:grpSp>
      <p:sp>
        <p:nvSpPr>
          <p:cNvPr id="28" name="矩形 27">
            <a:extLst>
              <a:ext uri="{FF2B5EF4-FFF2-40B4-BE49-F238E27FC236}">
                <a16:creationId xmlns:a16="http://schemas.microsoft.com/office/drawing/2014/main" id="{1A9E2A9E-1963-4500-B277-5A2980812523}"/>
              </a:ext>
            </a:extLst>
          </p:cNvPr>
          <p:cNvSpPr/>
          <p:nvPr/>
        </p:nvSpPr>
        <p:spPr>
          <a:xfrm>
            <a:off x="4043630" y="824602"/>
            <a:ext cx="1699504" cy="923330"/>
          </a:xfrm>
          <a:prstGeom prst="rect">
            <a:avLst/>
          </a:prstGeom>
        </p:spPr>
        <p:txBody>
          <a:bodyPr wrap="none">
            <a:spAutoFit/>
          </a:bodyPr>
          <a:lstStyle/>
          <a:p>
            <a:r>
              <a:rPr lang="zh-CN" altLang="en-US" sz="5400" b="1" dirty="0">
                <a:solidFill>
                  <a:srgbClr val="0070C0"/>
                </a:solidFill>
                <a:latin typeface="微软雅黑" panose="020B0503020204020204" pitchFamily="34" charset="-122"/>
                <a:ea typeface="微软雅黑" panose="020B0503020204020204" pitchFamily="34" charset="-122"/>
              </a:rPr>
              <a:t>米 </a:t>
            </a:r>
            <a:r>
              <a:rPr lang="zh-CN" altLang="en-US" sz="4800" dirty="0">
                <a:solidFill>
                  <a:schemeClr val="accent2"/>
                </a:solidFill>
                <a:latin typeface="微软雅黑" panose="020B0503020204020204" pitchFamily="34" charset="-122"/>
                <a:ea typeface="微软雅黑" panose="020B0503020204020204" pitchFamily="34" charset="-122"/>
              </a:rPr>
              <a:t>奇</a:t>
            </a:r>
            <a:endParaRPr lang="zh-CN" altLang="en-US" sz="5400" dirty="0">
              <a:solidFill>
                <a:schemeClr val="accent2"/>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760CFBD-973D-4029-BFEA-7F593D9E4E9E}"/>
              </a:ext>
            </a:extLst>
          </p:cNvPr>
          <p:cNvSpPr/>
          <p:nvPr/>
        </p:nvSpPr>
        <p:spPr>
          <a:xfrm>
            <a:off x="9424995" y="5230349"/>
            <a:ext cx="1609736" cy="923330"/>
          </a:xfrm>
          <a:prstGeom prst="rect">
            <a:avLst/>
          </a:prstGeom>
        </p:spPr>
        <p:txBody>
          <a:bodyPr wrap="none">
            <a:spAutoFit/>
          </a:bodyPr>
          <a:lstStyle/>
          <a:p>
            <a:r>
              <a:rPr lang="zh-CN" altLang="en-US" sz="4400" dirty="0">
                <a:solidFill>
                  <a:schemeClr val="accent2"/>
                </a:solidFill>
                <a:latin typeface="微软雅黑" panose="020B0503020204020204" pitchFamily="34" charset="-122"/>
                <a:ea typeface="微软雅黑" panose="020B0503020204020204" pitchFamily="34" charset="-122"/>
              </a:rPr>
              <a:t>大 </a:t>
            </a:r>
            <a:r>
              <a:rPr lang="zh-CN" altLang="en-US" sz="5400" b="1" dirty="0">
                <a:solidFill>
                  <a:srgbClr val="0070C0"/>
                </a:solidFill>
                <a:latin typeface="微软雅黑" panose="020B0503020204020204" pitchFamily="34" charset="-122"/>
                <a:ea typeface="微软雅黑" panose="020B0503020204020204" pitchFamily="34" charset="-122"/>
              </a:rPr>
              <a:t>街</a:t>
            </a:r>
          </a:p>
        </p:txBody>
      </p:sp>
    </p:spTree>
    <p:extLst>
      <p:ext uri="{BB962C8B-B14F-4D97-AF65-F5344CB8AC3E}">
        <p14:creationId xmlns:p14="http://schemas.microsoft.com/office/powerpoint/2010/main" val="2728590494"/>
      </p:ext>
    </p:extLst>
  </p:cSld>
  <p:clrMapOvr>
    <a:masterClrMapping/>
  </p:clrMapOvr>
  <mc:AlternateContent xmlns:mc="http://schemas.openxmlformats.org/markup-compatibility/2006">
    <mc:Choice xmlns:p15="http://schemas.microsoft.com/office/powerpoint/2012/main" Requires="p15">
      <p:transition spd="slow">
        <p15:prstTrans prst="pageCurlDouble" invX="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E0DEC79-06C4-4FE8-9969-63C8AB4FA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795159" cy="3359381"/>
          </a:xfrm>
          <a:prstGeom prst="rect">
            <a:avLst/>
          </a:prstGeom>
        </p:spPr>
      </p:pic>
      <p:pic>
        <p:nvPicPr>
          <p:cNvPr id="8" name="图片 7">
            <a:extLst>
              <a:ext uri="{FF2B5EF4-FFF2-40B4-BE49-F238E27FC236}">
                <a16:creationId xmlns:a16="http://schemas.microsoft.com/office/drawing/2014/main" id="{C4D21851-453F-4233-A322-9E955A68F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89820"/>
            <a:ext cx="5795158" cy="3468180"/>
          </a:xfrm>
          <a:prstGeom prst="rect">
            <a:avLst/>
          </a:prstGeom>
        </p:spPr>
      </p:pic>
      <p:sp>
        <p:nvSpPr>
          <p:cNvPr id="9" name="矩形 8">
            <a:extLst>
              <a:ext uri="{FF2B5EF4-FFF2-40B4-BE49-F238E27FC236}">
                <a16:creationId xmlns:a16="http://schemas.microsoft.com/office/drawing/2014/main" id="{D72A363C-9177-4D4B-B28F-3D704223BE11}"/>
              </a:ext>
            </a:extLst>
          </p:cNvPr>
          <p:cNvSpPr/>
          <p:nvPr/>
        </p:nvSpPr>
        <p:spPr>
          <a:xfrm>
            <a:off x="5997038" y="1614978"/>
            <a:ext cx="5795158" cy="3628044"/>
          </a:xfrm>
          <a:prstGeom prst="rect">
            <a:avLst/>
          </a:prstGeom>
        </p:spPr>
        <p:txBody>
          <a:bodyPr wrap="square">
            <a:spAutoFit/>
          </a:bodyPr>
          <a:lstStyle/>
          <a:p>
            <a:pPr indent="360000">
              <a:lnSpc>
                <a:spcPct val="150000"/>
              </a:lnSpc>
            </a:pPr>
            <a:r>
              <a:rPr lang="zh-CN" altLang="en-US" sz="3600" b="1" dirty="0">
                <a:solidFill>
                  <a:srgbClr val="0070C0"/>
                </a:solidFill>
                <a:latin typeface="微软雅黑" panose="020B0503020204020204" pitchFamily="34" charset="-122"/>
                <a:ea typeface="微软雅黑" panose="020B0503020204020204" pitchFamily="34" charset="-122"/>
              </a:rPr>
              <a:t>乐园拥有七大主题园区</a:t>
            </a:r>
            <a:endParaRPr lang="en-US" altLang="zh-CN" sz="3200" b="1" dirty="0">
              <a:solidFill>
                <a:srgbClr val="0070C0"/>
              </a:solidFill>
              <a:latin typeface="微软雅黑" panose="020B0503020204020204" pitchFamily="34" charset="-122"/>
              <a:ea typeface="微软雅黑" panose="020B0503020204020204" pitchFamily="34" charset="-122"/>
            </a:endParaRPr>
          </a:p>
          <a:p>
            <a:pPr indent="360000">
              <a:lnSpc>
                <a:spcPct val="150000"/>
              </a:lnSpc>
            </a:pPr>
            <a:r>
              <a:rPr lang="zh-CN" altLang="en-US" sz="2400" dirty="0">
                <a:latin typeface="微软雅黑" panose="020B0503020204020204" pitchFamily="34" charset="-122"/>
                <a:ea typeface="微软雅黑" panose="020B0503020204020204" pitchFamily="34" charset="-122"/>
              </a:rPr>
              <a:t>米奇大街、奇想花园、探险岛、宝藏湾、明日世界、梦幻世界、玩具总动园；两座主题酒店：上海迪士尼乐园酒店、玩具总动员酒店；一座地铁站：迪士尼站；并有许多全球首发游乐项目。</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5689830"/>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0EA0D11-971C-4D0F-9E16-BA50553A1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072" y="0"/>
            <a:ext cx="4598928" cy="2996489"/>
          </a:xfrm>
          <a:prstGeom prst="rect">
            <a:avLst/>
          </a:prstGeom>
        </p:spPr>
      </p:pic>
      <p:pic>
        <p:nvPicPr>
          <p:cNvPr id="5" name="图片 4">
            <a:extLst>
              <a:ext uri="{FF2B5EF4-FFF2-40B4-BE49-F238E27FC236}">
                <a16:creationId xmlns:a16="http://schemas.microsoft.com/office/drawing/2014/main" id="{11831349-8CFA-447F-8239-56E9E40DEC49}"/>
              </a:ext>
            </a:extLst>
          </p:cNvPr>
          <p:cNvPicPr>
            <a:picLocks noChangeAspect="1"/>
          </p:cNvPicPr>
          <p:nvPr/>
        </p:nvPicPr>
        <p:blipFill rotWithShape="1">
          <a:blip r:embed="rId3">
            <a:extLst>
              <a:ext uri="{28A0092B-C50C-407E-A947-70E740481C1C}">
                <a14:useLocalDpi xmlns:a14="http://schemas.microsoft.com/office/drawing/2010/main" val="0"/>
              </a:ext>
            </a:extLst>
          </a:blip>
          <a:srcRect b="6882"/>
          <a:stretch/>
        </p:blipFill>
        <p:spPr>
          <a:xfrm>
            <a:off x="1" y="2147146"/>
            <a:ext cx="7593072" cy="4710854"/>
          </a:xfrm>
          <a:prstGeom prst="rect">
            <a:avLst/>
          </a:prstGeom>
        </p:spPr>
      </p:pic>
      <p:sp>
        <p:nvSpPr>
          <p:cNvPr id="7" name="矩形 6">
            <a:extLst>
              <a:ext uri="{FF2B5EF4-FFF2-40B4-BE49-F238E27FC236}">
                <a16:creationId xmlns:a16="http://schemas.microsoft.com/office/drawing/2014/main" id="{F10EF83E-F580-4E8C-AB1B-C83FC63BA1D6}"/>
              </a:ext>
            </a:extLst>
          </p:cNvPr>
          <p:cNvSpPr/>
          <p:nvPr/>
        </p:nvSpPr>
        <p:spPr>
          <a:xfrm>
            <a:off x="7723309" y="2996489"/>
            <a:ext cx="4338453" cy="3789627"/>
          </a:xfrm>
          <a:prstGeom prst="rect">
            <a:avLst/>
          </a:prstGeom>
        </p:spPr>
        <p:txBody>
          <a:bodyPr wrap="square">
            <a:spAutoFit/>
          </a:bodyPr>
          <a:lstStyle/>
          <a:p>
            <a:pPr indent="360000">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它是全球迪士尼乐园中第一个以米奇和他的欢乐伙伴们为主题设计的迎宾大道，米妮、唐老鸭、黛丝、高飞以及布鲁托等一众伙伴将在这里欢聚。在进入其他主题园区前，游客们就有机会了解到更多关于经典的迪士尼朋友和他们的故事，例如“帕帕里诺冰激凌”店内的壁画上，游客会看到冰激凌店老板</a:t>
            </a:r>
            <a:r>
              <a:rPr lang="en-US" altLang="zh-CN"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唐老鸭的意大利家族族谱。</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43637291-98A3-412D-823C-9B86048C31EA}"/>
              </a:ext>
            </a:extLst>
          </p:cNvPr>
          <p:cNvSpPr/>
          <p:nvPr/>
        </p:nvSpPr>
        <p:spPr>
          <a:xfrm>
            <a:off x="2083568" y="776905"/>
            <a:ext cx="3425938" cy="1015663"/>
          </a:xfrm>
          <a:prstGeom prst="rect">
            <a:avLst/>
          </a:prstGeom>
        </p:spPr>
        <p:txBody>
          <a:bodyPr wrap="none">
            <a:spAutoFit/>
          </a:bodyPr>
          <a:lstStyle/>
          <a:p>
            <a:r>
              <a:rPr lang="zh-CN" altLang="en-US" sz="6000" b="1" dirty="0">
                <a:solidFill>
                  <a:srgbClr val="0070C0"/>
                </a:solidFill>
                <a:latin typeface="微软雅黑" panose="020B0503020204020204" pitchFamily="34" charset="-122"/>
                <a:ea typeface="微软雅黑" panose="020B0503020204020204" pitchFamily="34" charset="-122"/>
              </a:rPr>
              <a:t>米 奇 </a:t>
            </a:r>
            <a:r>
              <a:rPr lang="zh-CN" altLang="en-US" sz="4400" dirty="0">
                <a:solidFill>
                  <a:srgbClr val="0070C0"/>
                </a:solidFill>
                <a:latin typeface="微软雅黑" panose="020B0503020204020204" pitchFamily="34" charset="-122"/>
                <a:ea typeface="微软雅黑" panose="020B0503020204020204" pitchFamily="34" charset="-122"/>
              </a:rPr>
              <a:t>大 </a:t>
            </a:r>
            <a:r>
              <a:rPr lang="zh-CN" altLang="en-US" sz="4000" dirty="0">
                <a:solidFill>
                  <a:srgbClr val="FF0000"/>
                </a:solidFill>
                <a:latin typeface="微软雅黑" panose="020B0503020204020204" pitchFamily="34" charset="-122"/>
                <a:ea typeface="微软雅黑" panose="020B0503020204020204" pitchFamily="34" charset="-122"/>
              </a:rPr>
              <a:t>街</a:t>
            </a:r>
          </a:p>
        </p:txBody>
      </p:sp>
    </p:spTree>
    <p:extLst>
      <p:ext uri="{BB962C8B-B14F-4D97-AF65-F5344CB8AC3E}">
        <p14:creationId xmlns:p14="http://schemas.microsoft.com/office/powerpoint/2010/main" val="2222280413"/>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3E4C17-54C6-42CA-8439-BF70E263D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562100"/>
            <a:ext cx="7962900" cy="3733800"/>
          </a:xfrm>
          <a:prstGeom prst="rect">
            <a:avLst/>
          </a:prstGeom>
        </p:spPr>
      </p:pic>
      <p:pic>
        <p:nvPicPr>
          <p:cNvPr id="7" name="图片 6">
            <a:extLst>
              <a:ext uri="{FF2B5EF4-FFF2-40B4-BE49-F238E27FC236}">
                <a16:creationId xmlns:a16="http://schemas.microsoft.com/office/drawing/2014/main" id="{F49CC35A-4727-43CC-B26C-DE408106985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4019" b="11859"/>
          <a:stretch/>
        </p:blipFill>
        <p:spPr>
          <a:xfrm>
            <a:off x="-600" y="-66949"/>
            <a:ext cx="12193200" cy="6991898"/>
          </a:xfrm>
          <a:prstGeom prst="rect">
            <a:avLst/>
          </a:prstGeom>
        </p:spPr>
      </p:pic>
      <p:sp>
        <p:nvSpPr>
          <p:cNvPr id="18" name="矩形 17">
            <a:extLst>
              <a:ext uri="{FF2B5EF4-FFF2-40B4-BE49-F238E27FC236}">
                <a16:creationId xmlns:a16="http://schemas.microsoft.com/office/drawing/2014/main" id="{31148B30-B5AC-413D-99A7-9C52C609CC80}"/>
              </a:ext>
            </a:extLst>
          </p:cNvPr>
          <p:cNvSpPr/>
          <p:nvPr/>
        </p:nvSpPr>
        <p:spPr>
          <a:xfrm>
            <a:off x="1499244" y="1112525"/>
            <a:ext cx="9193511" cy="463295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95000"/>
                </a:schemeClr>
              </a:solidFill>
            </a:endParaRPr>
          </a:p>
        </p:txBody>
      </p:sp>
      <p:cxnSp>
        <p:nvCxnSpPr>
          <p:cNvPr id="3" name="直接连接符 2">
            <a:extLst>
              <a:ext uri="{FF2B5EF4-FFF2-40B4-BE49-F238E27FC236}">
                <a16:creationId xmlns:a16="http://schemas.microsoft.com/office/drawing/2014/main" id="{8E60E153-A672-411D-9F25-CE746820E003}"/>
              </a:ext>
            </a:extLst>
          </p:cNvPr>
          <p:cNvCxnSpPr/>
          <p:nvPr/>
        </p:nvCxnSpPr>
        <p:spPr>
          <a:xfrm flipV="1">
            <a:off x="5460682" y="4218002"/>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7E5A20E-6734-4266-8D3C-F59AE2150CAB}"/>
              </a:ext>
            </a:extLst>
          </p:cNvPr>
          <p:cNvCxnSpPr/>
          <p:nvPr/>
        </p:nvCxnSpPr>
        <p:spPr>
          <a:xfrm flipV="1">
            <a:off x="4752342" y="4374605"/>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A9E0F796-C40A-40E8-B106-17EB9FBB8B12}"/>
              </a:ext>
            </a:extLst>
          </p:cNvPr>
          <p:cNvPicPr>
            <a:picLocks noChangeAspect="1"/>
          </p:cNvPicPr>
          <p:nvPr/>
        </p:nvPicPr>
        <p:blipFill>
          <a:blip r:embed="rId5"/>
          <a:stretch>
            <a:fillRect/>
          </a:stretch>
        </p:blipFill>
        <p:spPr>
          <a:xfrm>
            <a:off x="9395887" y="382627"/>
            <a:ext cx="2329346" cy="1775999"/>
          </a:xfrm>
          <a:prstGeom prst="rect">
            <a:avLst/>
          </a:prstGeom>
        </p:spPr>
      </p:pic>
      <p:pic>
        <p:nvPicPr>
          <p:cNvPr id="16" name="图片 15">
            <a:extLst>
              <a:ext uri="{FF2B5EF4-FFF2-40B4-BE49-F238E27FC236}">
                <a16:creationId xmlns:a16="http://schemas.microsoft.com/office/drawing/2014/main" id="{9A760078-1DB0-4EF3-8354-800728801B9E}"/>
              </a:ext>
            </a:extLst>
          </p:cNvPr>
          <p:cNvPicPr>
            <a:picLocks noChangeAspect="1"/>
          </p:cNvPicPr>
          <p:nvPr/>
        </p:nvPicPr>
        <p:blipFill>
          <a:blip r:embed="rId5"/>
          <a:stretch>
            <a:fillRect/>
          </a:stretch>
        </p:blipFill>
        <p:spPr>
          <a:xfrm>
            <a:off x="466767" y="382627"/>
            <a:ext cx="2329346" cy="1775999"/>
          </a:xfrm>
          <a:prstGeom prst="rect">
            <a:avLst/>
          </a:prstGeom>
        </p:spPr>
      </p:pic>
      <p:pic>
        <p:nvPicPr>
          <p:cNvPr id="2" name="图片 1">
            <a:extLst>
              <a:ext uri="{FF2B5EF4-FFF2-40B4-BE49-F238E27FC236}">
                <a16:creationId xmlns:a16="http://schemas.microsoft.com/office/drawing/2014/main" id="{31270E04-EBC4-46E6-8605-F67F9734FC35}"/>
              </a:ext>
            </a:extLst>
          </p:cNvPr>
          <p:cNvPicPr>
            <a:picLocks noChangeAspect="1"/>
          </p:cNvPicPr>
          <p:nvPr/>
        </p:nvPicPr>
        <p:blipFill>
          <a:blip r:embed="rId6"/>
          <a:stretch>
            <a:fillRect/>
          </a:stretch>
        </p:blipFill>
        <p:spPr>
          <a:xfrm>
            <a:off x="1128513" y="928731"/>
            <a:ext cx="9934975" cy="6046641"/>
          </a:xfrm>
          <a:prstGeom prst="rect">
            <a:avLst/>
          </a:prstGeom>
        </p:spPr>
      </p:pic>
      <p:sp>
        <p:nvSpPr>
          <p:cNvPr id="23" name="椭圆 22">
            <a:extLst>
              <a:ext uri="{FF2B5EF4-FFF2-40B4-BE49-F238E27FC236}">
                <a16:creationId xmlns:a16="http://schemas.microsoft.com/office/drawing/2014/main" id="{F6CEBA2D-D1E4-487E-8F78-FD631EB0BA8E}"/>
              </a:ext>
            </a:extLst>
          </p:cNvPr>
          <p:cNvSpPr/>
          <p:nvPr/>
        </p:nvSpPr>
        <p:spPr>
          <a:xfrm>
            <a:off x="3765061" y="2528920"/>
            <a:ext cx="272550" cy="175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D9EFD86-1546-4C7C-AF5E-BE48BFD9D923}"/>
              </a:ext>
            </a:extLst>
          </p:cNvPr>
          <p:cNvSpPr/>
          <p:nvPr/>
        </p:nvSpPr>
        <p:spPr>
          <a:xfrm>
            <a:off x="5047927" y="3739122"/>
            <a:ext cx="234778" cy="234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0C7CED5-CB01-4141-8847-27876F7DC492}"/>
              </a:ext>
            </a:extLst>
          </p:cNvPr>
          <p:cNvSpPr/>
          <p:nvPr/>
        </p:nvSpPr>
        <p:spPr>
          <a:xfrm>
            <a:off x="8696970" y="4508290"/>
            <a:ext cx="144160" cy="144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A311393-77DF-4CBD-B26D-BD2490F61D4C}"/>
              </a:ext>
            </a:extLst>
          </p:cNvPr>
          <p:cNvSpPr/>
          <p:nvPr/>
        </p:nvSpPr>
        <p:spPr>
          <a:xfrm>
            <a:off x="6940141" y="2339730"/>
            <a:ext cx="234778" cy="234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046557"/>
      </p:ext>
    </p:extLst>
  </p:cSld>
  <p:clrMapOvr>
    <a:masterClrMapping/>
  </p:clrMapOvr>
  <mc:AlternateContent xmlns:mc="http://schemas.openxmlformats.org/markup-compatibility/2006">
    <mc:Choice xmlns:p15="http://schemas.microsoft.com/office/powerpoint/2012/main" Requires="p15">
      <p:transition spd="slow">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AFF990-F54B-442D-BC49-ED1592D8308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137" b="21140"/>
          <a:stretch/>
        </p:blipFill>
        <p:spPr>
          <a:xfrm>
            <a:off x="0" y="0"/>
            <a:ext cx="12253600" cy="4408227"/>
          </a:xfrm>
          <a:prstGeom prst="rect">
            <a:avLst/>
          </a:prstGeom>
        </p:spPr>
      </p:pic>
      <p:sp>
        <p:nvSpPr>
          <p:cNvPr id="8" name="矩形 7">
            <a:extLst>
              <a:ext uri="{FF2B5EF4-FFF2-40B4-BE49-F238E27FC236}">
                <a16:creationId xmlns:a16="http://schemas.microsoft.com/office/drawing/2014/main" id="{A1C462E4-442D-4DD4-91FE-16BF03107314}"/>
              </a:ext>
            </a:extLst>
          </p:cNvPr>
          <p:cNvSpPr/>
          <p:nvPr/>
        </p:nvSpPr>
        <p:spPr>
          <a:xfrm>
            <a:off x="3207026" y="4605973"/>
            <a:ext cx="8772939" cy="2252027"/>
          </a:xfrm>
          <a:prstGeom prst="rect">
            <a:avLst/>
          </a:prstGeom>
        </p:spPr>
        <p:txBody>
          <a:bodyPr wrap="square">
            <a:spAutoFit/>
          </a:bodyPr>
          <a:lstStyle/>
          <a:p>
            <a:pPr indent="360000">
              <a:lnSpc>
                <a:spcPct val="150000"/>
              </a:lnSpc>
            </a:pPr>
            <a:r>
              <a:rPr lang="zh-CN" altLang="en-US" sz="2400" dirty="0">
                <a:latin typeface="微软雅黑" panose="020B0503020204020204" pitchFamily="34" charset="-122"/>
                <a:ea typeface="微软雅黑" panose="020B0503020204020204" pitchFamily="34" charset="-122"/>
              </a:rPr>
              <a:t>它中国内地首座迪士尼主题乐园，位于上海市浦东新区川沙新镇，于</a:t>
            </a:r>
            <a:r>
              <a:rPr lang="en-US" altLang="zh-CN" sz="2400" dirty="0">
                <a:latin typeface="微软雅黑" panose="020B0503020204020204" pitchFamily="34" charset="-122"/>
                <a:ea typeface="微软雅黑" panose="020B0503020204020204" pitchFamily="34" charset="-122"/>
              </a:rPr>
              <a:t>2016</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日正式开园。它是中国大陆第一个、亚洲第三个，世界第六个迪士尼主题公园。</a:t>
            </a:r>
          </a:p>
          <a:p>
            <a:pPr indent="360000">
              <a:lnSpc>
                <a:spcPct val="150000"/>
              </a:lnSpc>
            </a:pPr>
            <a:endParaRPr lang="zh-CN" altLang="en-US" sz="24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6A2393EE-23D8-42F8-8DAD-AB5F7227966E}"/>
              </a:ext>
            </a:extLst>
          </p:cNvPr>
          <p:cNvSpPr/>
          <p:nvPr/>
        </p:nvSpPr>
        <p:spPr>
          <a:xfrm>
            <a:off x="1394686" y="5731986"/>
            <a:ext cx="702365" cy="67183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3D57A18-3819-409C-93DD-65E9DBE3B589}"/>
              </a:ext>
            </a:extLst>
          </p:cNvPr>
          <p:cNvSpPr/>
          <p:nvPr/>
        </p:nvSpPr>
        <p:spPr>
          <a:xfrm>
            <a:off x="501037" y="4496109"/>
            <a:ext cx="2492990" cy="1752852"/>
          </a:xfrm>
          <a:prstGeom prst="rect">
            <a:avLst/>
          </a:prstGeom>
        </p:spPr>
        <p:txBody>
          <a:bodyPr wrap="none">
            <a:spAutoFit/>
          </a:bodyPr>
          <a:lstStyle/>
          <a:p>
            <a:pPr>
              <a:lnSpc>
                <a:spcPct val="150000"/>
              </a:lnSpc>
            </a:pPr>
            <a:r>
              <a:rPr lang="zh-CN" altLang="en-US" sz="3600" b="1" dirty="0">
                <a:solidFill>
                  <a:schemeClr val="accent1"/>
                </a:solidFill>
              </a:rPr>
              <a:t>上海迪士尼</a:t>
            </a:r>
            <a:endParaRPr lang="en-US" altLang="zh-CN" sz="3600" b="1" dirty="0">
              <a:solidFill>
                <a:schemeClr val="accent1"/>
              </a:solidFill>
            </a:endParaRPr>
          </a:p>
          <a:p>
            <a:pPr>
              <a:lnSpc>
                <a:spcPct val="150000"/>
              </a:lnSpc>
            </a:pPr>
            <a:r>
              <a:rPr lang="en-US" altLang="zh-CN" sz="3600" b="1" dirty="0">
                <a:solidFill>
                  <a:schemeClr val="accent1"/>
                </a:solidFill>
              </a:rPr>
              <a:t>     </a:t>
            </a:r>
            <a:r>
              <a:rPr lang="zh-CN" altLang="en-US" sz="4000" b="1" dirty="0">
                <a:solidFill>
                  <a:schemeClr val="accent1"/>
                </a:solidFill>
              </a:rPr>
              <a:t>乐园</a:t>
            </a:r>
            <a:endParaRPr lang="zh-CN" altLang="en-US" sz="3600" b="1" dirty="0">
              <a:solidFill>
                <a:schemeClr val="accent1"/>
              </a:solidFill>
            </a:endParaRPr>
          </a:p>
        </p:txBody>
      </p:sp>
      <p:sp>
        <p:nvSpPr>
          <p:cNvPr id="11" name="椭圆 10">
            <a:extLst>
              <a:ext uri="{FF2B5EF4-FFF2-40B4-BE49-F238E27FC236}">
                <a16:creationId xmlns:a16="http://schemas.microsoft.com/office/drawing/2014/main" id="{A8E015EF-0655-49C6-AFC1-48AA7D1487B0}"/>
              </a:ext>
            </a:extLst>
          </p:cNvPr>
          <p:cNvSpPr/>
          <p:nvPr/>
        </p:nvSpPr>
        <p:spPr>
          <a:xfrm>
            <a:off x="2597164" y="6067903"/>
            <a:ext cx="514725" cy="46541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19700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FD86F65-F4D3-4A62-BFDA-2D7339552A69}"/>
              </a:ext>
            </a:extLst>
          </p:cNvPr>
          <p:cNvGrpSpPr/>
          <p:nvPr/>
        </p:nvGrpSpPr>
        <p:grpSpPr>
          <a:xfrm>
            <a:off x="95003" y="1211563"/>
            <a:ext cx="6769838" cy="5110761"/>
            <a:chOff x="563304" y="689049"/>
            <a:chExt cx="6769838" cy="5110761"/>
          </a:xfrm>
        </p:grpSpPr>
        <p:pic>
          <p:nvPicPr>
            <p:cNvPr id="52" name="图片 51">
              <a:extLst>
                <a:ext uri="{FF2B5EF4-FFF2-40B4-BE49-F238E27FC236}">
                  <a16:creationId xmlns:a16="http://schemas.microsoft.com/office/drawing/2014/main" id="{847D5359-5395-431E-B0DE-33BF295CEC63}"/>
                </a:ext>
              </a:extLst>
            </p:cNvPr>
            <p:cNvPicPr>
              <a:picLocks noChangeAspect="1"/>
            </p:cNvPicPr>
            <p:nvPr/>
          </p:nvPicPr>
          <p:blipFill>
            <a:blip r:embed="rId2">
              <a:extLst>
                <a:ext uri="{28A0092B-C50C-407E-A947-70E740481C1C}">
                  <a14:useLocalDpi xmlns:a14="http://schemas.microsoft.com/office/drawing/2010/main" val="0"/>
                </a:ext>
              </a:extLst>
            </a:blip>
            <a:srcRect l="17218" t="25167" r="63560" b="45891"/>
            <a:stretch>
              <a:fillRect/>
            </a:stretch>
          </p:blipFill>
          <p:spPr>
            <a:xfrm>
              <a:off x="563304" y="689049"/>
              <a:ext cx="1984788" cy="1984788"/>
            </a:xfrm>
            <a:custGeom>
              <a:avLst/>
              <a:gdLst>
                <a:gd name="connsiteX0" fmla="*/ 992394 w 1984788"/>
                <a:gd name="connsiteY0" fmla="*/ 0 h 1984788"/>
                <a:gd name="connsiteX1" fmla="*/ 1984788 w 1984788"/>
                <a:gd name="connsiteY1" fmla="*/ 992394 h 1984788"/>
                <a:gd name="connsiteX2" fmla="*/ 1906801 w 1984788"/>
                <a:gd name="connsiteY2" fmla="*/ 1378679 h 1984788"/>
                <a:gd name="connsiteX3" fmla="*/ 1882201 w 1984788"/>
                <a:gd name="connsiteY3" fmla="*/ 1429746 h 1984788"/>
                <a:gd name="connsiteX4" fmla="*/ 1866212 w 1984788"/>
                <a:gd name="connsiteY4" fmla="*/ 1444277 h 1984788"/>
                <a:gd name="connsiteX5" fmla="*/ 1603949 w 1984788"/>
                <a:gd name="connsiteY5" fmla="*/ 1762142 h 1984788"/>
                <a:gd name="connsiteX6" fmla="*/ 1596176 w 1984788"/>
                <a:gd name="connsiteY6" fmla="*/ 1774936 h 1984788"/>
                <a:gd name="connsiteX7" fmla="*/ 1547251 w 1984788"/>
                <a:gd name="connsiteY7" fmla="*/ 1815303 h 1984788"/>
                <a:gd name="connsiteX8" fmla="*/ 992394 w 1984788"/>
                <a:gd name="connsiteY8" fmla="*/ 1984788 h 1984788"/>
                <a:gd name="connsiteX9" fmla="*/ 0 w 1984788"/>
                <a:gd name="connsiteY9" fmla="*/ 992394 h 1984788"/>
                <a:gd name="connsiteX10" fmla="*/ 992394 w 1984788"/>
                <a:gd name="connsiteY10" fmla="*/ 0 h 198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788" h="1984788">
                  <a:moveTo>
                    <a:pt x="992394" y="0"/>
                  </a:moveTo>
                  <a:cubicBezTo>
                    <a:pt x="1540478" y="0"/>
                    <a:pt x="1984788" y="444310"/>
                    <a:pt x="1984788" y="992394"/>
                  </a:cubicBezTo>
                  <a:cubicBezTo>
                    <a:pt x="1984788" y="1129415"/>
                    <a:pt x="1957019" y="1259950"/>
                    <a:pt x="1906801" y="1378679"/>
                  </a:cubicBezTo>
                  <a:lnTo>
                    <a:pt x="1882201" y="1429746"/>
                  </a:lnTo>
                  <a:lnTo>
                    <a:pt x="1866212" y="1444277"/>
                  </a:lnTo>
                  <a:cubicBezTo>
                    <a:pt x="1769044" y="1541444"/>
                    <a:pt x="1681143" y="1647879"/>
                    <a:pt x="1603949" y="1762142"/>
                  </a:cubicBezTo>
                  <a:lnTo>
                    <a:pt x="1596176" y="1774936"/>
                  </a:lnTo>
                  <a:lnTo>
                    <a:pt x="1547251" y="1815303"/>
                  </a:lnTo>
                  <a:cubicBezTo>
                    <a:pt x="1388864" y="1922307"/>
                    <a:pt x="1197926" y="1984788"/>
                    <a:pt x="992394" y="1984788"/>
                  </a:cubicBezTo>
                  <a:cubicBezTo>
                    <a:pt x="444310" y="1984788"/>
                    <a:pt x="0" y="1540478"/>
                    <a:pt x="0" y="992394"/>
                  </a:cubicBezTo>
                  <a:cubicBezTo>
                    <a:pt x="0" y="444310"/>
                    <a:pt x="444310" y="0"/>
                    <a:pt x="992394" y="0"/>
                  </a:cubicBezTo>
                  <a:close/>
                </a:path>
              </a:pathLst>
            </a:custGeom>
            <a:ln w="57150">
              <a:solidFill>
                <a:schemeClr val="bg1"/>
              </a:solidFill>
            </a:ln>
            <a:effectLst>
              <a:outerShdw blurRad="50800" dist="38100" dir="2700000" algn="tl" rotWithShape="0">
                <a:prstClr val="black">
                  <a:alpha val="40000"/>
                </a:prstClr>
              </a:outerShdw>
            </a:effectLst>
          </p:spPr>
        </p:pic>
        <p:pic>
          <p:nvPicPr>
            <p:cNvPr id="50" name="图片 49">
              <a:extLst>
                <a:ext uri="{FF2B5EF4-FFF2-40B4-BE49-F238E27FC236}">
                  <a16:creationId xmlns:a16="http://schemas.microsoft.com/office/drawing/2014/main" id="{CF291C19-33D2-465C-964C-6022739FA41C}"/>
                </a:ext>
              </a:extLst>
            </p:cNvPr>
            <p:cNvPicPr>
              <a:picLocks noChangeAspect="1"/>
            </p:cNvPicPr>
            <p:nvPr/>
          </p:nvPicPr>
          <p:blipFill>
            <a:blip r:embed="rId2">
              <a:extLst>
                <a:ext uri="{28A0092B-C50C-407E-A947-70E740481C1C}">
                  <a14:useLocalDpi xmlns:a14="http://schemas.microsoft.com/office/drawing/2010/main" val="0"/>
                </a:ext>
              </a:extLst>
            </a:blip>
            <a:srcRect l="63560" t="25167" r="17218" b="45891"/>
            <a:stretch>
              <a:fillRect/>
            </a:stretch>
          </p:blipFill>
          <p:spPr>
            <a:xfrm>
              <a:off x="5348354" y="689049"/>
              <a:ext cx="1984788" cy="1984788"/>
            </a:xfrm>
            <a:custGeom>
              <a:avLst/>
              <a:gdLst>
                <a:gd name="connsiteX0" fmla="*/ 992394 w 1984788"/>
                <a:gd name="connsiteY0" fmla="*/ 0 h 1984788"/>
                <a:gd name="connsiteX1" fmla="*/ 1984788 w 1984788"/>
                <a:gd name="connsiteY1" fmla="*/ 992394 h 1984788"/>
                <a:gd name="connsiteX2" fmla="*/ 992394 w 1984788"/>
                <a:gd name="connsiteY2" fmla="*/ 1984788 h 1984788"/>
                <a:gd name="connsiteX3" fmla="*/ 437537 w 1984788"/>
                <a:gd name="connsiteY3" fmla="*/ 1815303 h 1984788"/>
                <a:gd name="connsiteX4" fmla="*/ 388612 w 1984788"/>
                <a:gd name="connsiteY4" fmla="*/ 1774936 h 1984788"/>
                <a:gd name="connsiteX5" fmla="*/ 380839 w 1984788"/>
                <a:gd name="connsiteY5" fmla="*/ 1762142 h 1984788"/>
                <a:gd name="connsiteX6" fmla="*/ 118577 w 1984788"/>
                <a:gd name="connsiteY6" fmla="*/ 1444277 h 1984788"/>
                <a:gd name="connsiteX7" fmla="*/ 102587 w 1984788"/>
                <a:gd name="connsiteY7" fmla="*/ 1429744 h 1984788"/>
                <a:gd name="connsiteX8" fmla="*/ 77987 w 1984788"/>
                <a:gd name="connsiteY8" fmla="*/ 1378679 h 1984788"/>
                <a:gd name="connsiteX9" fmla="*/ 0 w 1984788"/>
                <a:gd name="connsiteY9" fmla="*/ 992394 h 1984788"/>
                <a:gd name="connsiteX10" fmla="*/ 992394 w 1984788"/>
                <a:gd name="connsiteY10" fmla="*/ 0 h 198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788" h="1984788">
                  <a:moveTo>
                    <a:pt x="992394" y="0"/>
                  </a:moveTo>
                  <a:cubicBezTo>
                    <a:pt x="1540478" y="0"/>
                    <a:pt x="1984788" y="444310"/>
                    <a:pt x="1984788" y="992394"/>
                  </a:cubicBezTo>
                  <a:cubicBezTo>
                    <a:pt x="1984788" y="1540478"/>
                    <a:pt x="1540478" y="1984788"/>
                    <a:pt x="992394" y="1984788"/>
                  </a:cubicBezTo>
                  <a:cubicBezTo>
                    <a:pt x="786863" y="1984788"/>
                    <a:pt x="595924" y="1922307"/>
                    <a:pt x="437537" y="1815303"/>
                  </a:cubicBezTo>
                  <a:lnTo>
                    <a:pt x="388612" y="1774936"/>
                  </a:lnTo>
                  <a:lnTo>
                    <a:pt x="380839" y="1762142"/>
                  </a:lnTo>
                  <a:cubicBezTo>
                    <a:pt x="303645" y="1647879"/>
                    <a:pt x="215745" y="1541444"/>
                    <a:pt x="118577" y="1444277"/>
                  </a:cubicBezTo>
                  <a:lnTo>
                    <a:pt x="102587" y="1429744"/>
                  </a:lnTo>
                  <a:lnTo>
                    <a:pt x="77987" y="1378679"/>
                  </a:lnTo>
                  <a:cubicBezTo>
                    <a:pt x="27770" y="1259950"/>
                    <a:pt x="0" y="1129415"/>
                    <a:pt x="0" y="992394"/>
                  </a:cubicBezTo>
                  <a:cubicBezTo>
                    <a:pt x="0" y="444310"/>
                    <a:pt x="444310" y="0"/>
                    <a:pt x="992394" y="0"/>
                  </a:cubicBezTo>
                  <a:close/>
                </a:path>
              </a:pathLst>
            </a:custGeom>
            <a:ln w="57150">
              <a:solidFill>
                <a:schemeClr val="bg1"/>
              </a:solidFill>
            </a:ln>
            <a:effectLst>
              <a:outerShdw blurRad="50800" dist="38100" dir="2700000" algn="tl" rotWithShape="0">
                <a:prstClr val="black">
                  <a:alpha val="40000"/>
                </a:prstClr>
              </a:outerShdw>
            </a:effectLst>
          </p:spPr>
        </p:pic>
        <p:pic>
          <p:nvPicPr>
            <p:cNvPr id="48" name="图片 47">
              <a:extLst>
                <a:ext uri="{FF2B5EF4-FFF2-40B4-BE49-F238E27FC236}">
                  <a16:creationId xmlns:a16="http://schemas.microsoft.com/office/drawing/2014/main" id="{24B16F15-7071-4A30-98FE-9483C8923855}"/>
                </a:ext>
              </a:extLst>
            </p:cNvPr>
            <p:cNvPicPr>
              <a:picLocks noChangeAspect="1"/>
            </p:cNvPicPr>
            <p:nvPr/>
          </p:nvPicPr>
          <p:blipFill>
            <a:blip r:embed="rId2">
              <a:extLst>
                <a:ext uri="{28A0092B-C50C-407E-A947-70E740481C1C}">
                  <a14:useLocalDpi xmlns:a14="http://schemas.microsoft.com/office/drawing/2010/main" val="0"/>
                </a:ext>
              </a:extLst>
            </a:blip>
            <a:srcRect l="29199" t="37054" r="29199" b="310"/>
            <a:stretch>
              <a:fillRect/>
            </a:stretch>
          </p:blipFill>
          <p:spPr>
            <a:xfrm>
              <a:off x="1800446" y="1504256"/>
              <a:ext cx="4295554" cy="4295554"/>
            </a:xfrm>
            <a:custGeom>
              <a:avLst/>
              <a:gdLst>
                <a:gd name="connsiteX0" fmla="*/ 2147777 w 4295554"/>
                <a:gd name="connsiteY0" fmla="*/ 0 h 4295554"/>
                <a:gd name="connsiteX1" fmla="*/ 3513962 w 4295554"/>
                <a:gd name="connsiteY1" fmla="*/ 490448 h 4295554"/>
                <a:gd name="connsiteX2" fmla="*/ 3650495 w 4295554"/>
                <a:gd name="connsiteY2" fmla="*/ 614537 h 4295554"/>
                <a:gd name="connsiteX3" fmla="*/ 3667685 w 4295554"/>
                <a:gd name="connsiteY3" fmla="*/ 650221 h 4295554"/>
                <a:gd name="connsiteX4" fmla="*/ 3838574 w 4295554"/>
                <a:gd name="connsiteY4" fmla="*/ 878916 h 4295554"/>
                <a:gd name="connsiteX5" fmla="*/ 3936520 w 4295554"/>
                <a:gd name="connsiteY5" fmla="*/ 959729 h 4295554"/>
                <a:gd name="connsiteX6" fmla="*/ 4036329 w 4295554"/>
                <a:gd name="connsiteY6" fmla="*/ 1124019 h 4295554"/>
                <a:gd name="connsiteX7" fmla="*/ 4295554 w 4295554"/>
                <a:gd name="connsiteY7" fmla="*/ 2147777 h 4295554"/>
                <a:gd name="connsiteX8" fmla="*/ 2147777 w 4295554"/>
                <a:gd name="connsiteY8" fmla="*/ 4295554 h 4295554"/>
                <a:gd name="connsiteX9" fmla="*/ 0 w 4295554"/>
                <a:gd name="connsiteY9" fmla="*/ 2147777 h 4295554"/>
                <a:gd name="connsiteX10" fmla="*/ 259225 w 4295554"/>
                <a:gd name="connsiteY10" fmla="*/ 1124019 h 4295554"/>
                <a:gd name="connsiteX11" fmla="*/ 359034 w 4295554"/>
                <a:gd name="connsiteY11" fmla="*/ 959729 h 4295554"/>
                <a:gd name="connsiteX12" fmla="*/ 456981 w 4295554"/>
                <a:gd name="connsiteY12" fmla="*/ 878916 h 4295554"/>
                <a:gd name="connsiteX13" fmla="*/ 627869 w 4295554"/>
                <a:gd name="connsiteY13" fmla="*/ 650221 h 4295554"/>
                <a:gd name="connsiteX14" fmla="*/ 645059 w 4295554"/>
                <a:gd name="connsiteY14" fmla="*/ 614539 h 4295554"/>
                <a:gd name="connsiteX15" fmla="*/ 781592 w 4295554"/>
                <a:gd name="connsiteY15" fmla="*/ 490448 h 4295554"/>
                <a:gd name="connsiteX16" fmla="*/ 2147777 w 4295554"/>
                <a:gd name="connsiteY16" fmla="*/ 0 h 429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5554" h="4295554">
                  <a:moveTo>
                    <a:pt x="2147777" y="0"/>
                  </a:moveTo>
                  <a:cubicBezTo>
                    <a:pt x="2666733" y="0"/>
                    <a:pt x="3142700" y="184055"/>
                    <a:pt x="3513962" y="490448"/>
                  </a:cubicBezTo>
                  <a:lnTo>
                    <a:pt x="3650495" y="614537"/>
                  </a:lnTo>
                  <a:lnTo>
                    <a:pt x="3667685" y="650221"/>
                  </a:lnTo>
                  <a:cubicBezTo>
                    <a:pt x="3713517" y="734590"/>
                    <a:pt x="3771228" y="811570"/>
                    <a:pt x="3838574" y="878916"/>
                  </a:cubicBezTo>
                  <a:lnTo>
                    <a:pt x="3936520" y="959729"/>
                  </a:lnTo>
                  <a:lnTo>
                    <a:pt x="4036329" y="1124019"/>
                  </a:lnTo>
                  <a:cubicBezTo>
                    <a:pt x="4201649" y="1428345"/>
                    <a:pt x="4295554" y="1777095"/>
                    <a:pt x="4295554" y="2147777"/>
                  </a:cubicBezTo>
                  <a:cubicBezTo>
                    <a:pt x="4295554" y="3333961"/>
                    <a:pt x="3333961" y="4295554"/>
                    <a:pt x="2147777" y="4295554"/>
                  </a:cubicBezTo>
                  <a:cubicBezTo>
                    <a:pt x="961593" y="4295554"/>
                    <a:pt x="0" y="3333961"/>
                    <a:pt x="0" y="2147777"/>
                  </a:cubicBezTo>
                  <a:cubicBezTo>
                    <a:pt x="0" y="1777095"/>
                    <a:pt x="93906" y="1428345"/>
                    <a:pt x="259225" y="1124019"/>
                  </a:cubicBezTo>
                  <a:lnTo>
                    <a:pt x="359034" y="959729"/>
                  </a:lnTo>
                  <a:lnTo>
                    <a:pt x="456981" y="878916"/>
                  </a:lnTo>
                  <a:cubicBezTo>
                    <a:pt x="524326" y="811570"/>
                    <a:pt x="582037" y="734590"/>
                    <a:pt x="627869" y="650221"/>
                  </a:cubicBezTo>
                  <a:lnTo>
                    <a:pt x="645059" y="614539"/>
                  </a:lnTo>
                  <a:lnTo>
                    <a:pt x="781592" y="490448"/>
                  </a:lnTo>
                  <a:cubicBezTo>
                    <a:pt x="1152854" y="184055"/>
                    <a:pt x="1628822" y="0"/>
                    <a:pt x="2147777" y="0"/>
                  </a:cubicBezTo>
                  <a:close/>
                </a:path>
              </a:pathLst>
            </a:custGeom>
            <a:ln w="57150">
              <a:solidFill>
                <a:schemeClr val="bg1"/>
              </a:solidFill>
            </a:ln>
            <a:effectLst>
              <a:outerShdw blurRad="50800" dist="38100" dir="2700000" algn="tl" rotWithShape="0">
                <a:prstClr val="black">
                  <a:alpha val="40000"/>
                </a:prstClr>
              </a:outerShdw>
            </a:effectLst>
          </p:spPr>
        </p:pic>
        <p:pic>
          <p:nvPicPr>
            <p:cNvPr id="44" name="图片 43">
              <a:extLst>
                <a:ext uri="{FF2B5EF4-FFF2-40B4-BE49-F238E27FC236}">
                  <a16:creationId xmlns:a16="http://schemas.microsoft.com/office/drawing/2014/main" id="{4CEAC67D-3883-4E19-A9CD-53F3AB7FFD92}"/>
                </a:ext>
              </a:extLst>
            </p:cNvPr>
            <p:cNvPicPr>
              <a:picLocks noChangeAspect="1"/>
            </p:cNvPicPr>
            <p:nvPr/>
          </p:nvPicPr>
          <p:blipFill>
            <a:blip r:embed="rId2">
              <a:extLst>
                <a:ext uri="{28A0092B-C50C-407E-A947-70E740481C1C}">
                  <a14:useLocalDpi xmlns:a14="http://schemas.microsoft.com/office/drawing/2010/main" val="0"/>
                </a:ext>
              </a:extLst>
            </a:blip>
            <a:srcRect l="64553" t="46015" r="32676" b="48951"/>
            <a:stretch>
              <a:fillRect/>
            </a:stretch>
          </p:blipFill>
          <p:spPr>
            <a:xfrm>
              <a:off x="5450942" y="2118793"/>
              <a:ext cx="286025" cy="345192"/>
            </a:xfrm>
            <a:custGeom>
              <a:avLst/>
              <a:gdLst>
                <a:gd name="connsiteX0" fmla="*/ 0 w 286025"/>
                <a:gd name="connsiteY0" fmla="*/ 0 h 345192"/>
                <a:gd name="connsiteX1" fmla="*/ 15990 w 286025"/>
                <a:gd name="connsiteY1" fmla="*/ 14533 h 345192"/>
                <a:gd name="connsiteX2" fmla="*/ 278252 w 286025"/>
                <a:gd name="connsiteY2" fmla="*/ 332398 h 345192"/>
                <a:gd name="connsiteX3" fmla="*/ 286025 w 286025"/>
                <a:gd name="connsiteY3" fmla="*/ 345192 h 345192"/>
                <a:gd name="connsiteX4" fmla="*/ 188079 w 286025"/>
                <a:gd name="connsiteY4" fmla="*/ 264379 h 345192"/>
                <a:gd name="connsiteX5" fmla="*/ 17190 w 286025"/>
                <a:gd name="connsiteY5" fmla="*/ 35684 h 345192"/>
                <a:gd name="connsiteX6" fmla="*/ 0 w 286025"/>
                <a:gd name="connsiteY6" fmla="*/ 0 h 34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25" h="345192">
                  <a:moveTo>
                    <a:pt x="0" y="0"/>
                  </a:moveTo>
                  <a:lnTo>
                    <a:pt x="15990" y="14533"/>
                  </a:lnTo>
                  <a:cubicBezTo>
                    <a:pt x="113158" y="111700"/>
                    <a:pt x="201058" y="218135"/>
                    <a:pt x="278252" y="332398"/>
                  </a:cubicBezTo>
                  <a:lnTo>
                    <a:pt x="286025" y="345192"/>
                  </a:lnTo>
                  <a:lnTo>
                    <a:pt x="188079" y="264379"/>
                  </a:lnTo>
                  <a:cubicBezTo>
                    <a:pt x="120733" y="197033"/>
                    <a:pt x="63022" y="120053"/>
                    <a:pt x="17190" y="35684"/>
                  </a:cubicBezTo>
                  <a:lnTo>
                    <a:pt x="0" y="0"/>
                  </a:lnTo>
                  <a:close/>
                </a:path>
              </a:pathLst>
            </a:custGeom>
          </p:spPr>
        </p:pic>
        <p:pic>
          <p:nvPicPr>
            <p:cNvPr id="43" name="图片 42">
              <a:extLst>
                <a:ext uri="{FF2B5EF4-FFF2-40B4-BE49-F238E27FC236}">
                  <a16:creationId xmlns:a16="http://schemas.microsoft.com/office/drawing/2014/main" id="{468F2CD2-4F89-43F3-9309-ECAA35F9B3F2}"/>
                </a:ext>
              </a:extLst>
            </p:cNvPr>
            <p:cNvPicPr>
              <a:picLocks noChangeAspect="1"/>
            </p:cNvPicPr>
            <p:nvPr/>
          </p:nvPicPr>
          <p:blipFill>
            <a:blip r:embed="rId2">
              <a:extLst>
                <a:ext uri="{28A0092B-C50C-407E-A947-70E740481C1C}">
                  <a14:useLocalDpi xmlns:a14="http://schemas.microsoft.com/office/drawing/2010/main" val="0"/>
                </a:ext>
              </a:extLst>
            </a:blip>
            <a:srcRect l="32676" t="46015" r="64553" b="48951"/>
            <a:stretch>
              <a:fillRect/>
            </a:stretch>
          </p:blipFill>
          <p:spPr>
            <a:xfrm>
              <a:off x="2159481" y="2118795"/>
              <a:ext cx="286025" cy="345190"/>
            </a:xfrm>
            <a:custGeom>
              <a:avLst/>
              <a:gdLst>
                <a:gd name="connsiteX0" fmla="*/ 286025 w 286025"/>
                <a:gd name="connsiteY0" fmla="*/ 0 h 345190"/>
                <a:gd name="connsiteX1" fmla="*/ 268835 w 286025"/>
                <a:gd name="connsiteY1" fmla="*/ 35682 h 345190"/>
                <a:gd name="connsiteX2" fmla="*/ 97947 w 286025"/>
                <a:gd name="connsiteY2" fmla="*/ 264377 h 345190"/>
                <a:gd name="connsiteX3" fmla="*/ 0 w 286025"/>
                <a:gd name="connsiteY3" fmla="*/ 345190 h 345190"/>
                <a:gd name="connsiteX4" fmla="*/ 7773 w 286025"/>
                <a:gd name="connsiteY4" fmla="*/ 332396 h 345190"/>
                <a:gd name="connsiteX5" fmla="*/ 270036 w 286025"/>
                <a:gd name="connsiteY5" fmla="*/ 14531 h 345190"/>
                <a:gd name="connsiteX6" fmla="*/ 286025 w 286025"/>
                <a:gd name="connsiteY6" fmla="*/ 0 h 34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25" h="345190">
                  <a:moveTo>
                    <a:pt x="286025" y="0"/>
                  </a:moveTo>
                  <a:lnTo>
                    <a:pt x="268835" y="35682"/>
                  </a:lnTo>
                  <a:cubicBezTo>
                    <a:pt x="223003" y="120051"/>
                    <a:pt x="165292" y="197031"/>
                    <a:pt x="97947" y="264377"/>
                  </a:cubicBezTo>
                  <a:lnTo>
                    <a:pt x="0" y="345190"/>
                  </a:lnTo>
                  <a:lnTo>
                    <a:pt x="7773" y="332396"/>
                  </a:lnTo>
                  <a:cubicBezTo>
                    <a:pt x="84967" y="218133"/>
                    <a:pt x="172868" y="111698"/>
                    <a:pt x="270036" y="14531"/>
                  </a:cubicBezTo>
                  <a:lnTo>
                    <a:pt x="286025" y="0"/>
                  </a:lnTo>
                  <a:close/>
                </a:path>
              </a:pathLst>
            </a:custGeom>
          </p:spPr>
        </p:pic>
      </p:grpSp>
      <p:pic>
        <p:nvPicPr>
          <p:cNvPr id="64" name="图片 63">
            <a:extLst>
              <a:ext uri="{FF2B5EF4-FFF2-40B4-BE49-F238E27FC236}">
                <a16:creationId xmlns:a16="http://schemas.microsoft.com/office/drawing/2014/main" id="{E5B8F74F-D8E8-459F-BE24-238D31138C78}"/>
              </a:ext>
            </a:extLst>
          </p:cNvPr>
          <p:cNvPicPr>
            <a:picLocks noChangeAspect="1"/>
          </p:cNvPicPr>
          <p:nvPr/>
        </p:nvPicPr>
        <p:blipFill>
          <a:blip r:embed="rId2">
            <a:extLst>
              <a:ext uri="{28A0092B-C50C-407E-A947-70E740481C1C}">
                <a14:useLocalDpi xmlns:a14="http://schemas.microsoft.com/office/drawing/2010/main" val="0"/>
              </a:ext>
            </a:extLst>
          </a:blip>
          <a:srcRect l="72073" t="1158"/>
          <a:stretch>
            <a:fillRect/>
          </a:stretch>
        </p:blipFill>
        <p:spPr>
          <a:xfrm>
            <a:off x="9263270" y="1"/>
            <a:ext cx="2928730" cy="6884701"/>
          </a:xfrm>
          <a:custGeom>
            <a:avLst/>
            <a:gdLst>
              <a:gd name="connsiteX0" fmla="*/ 2883586 w 2883586"/>
              <a:gd name="connsiteY0" fmla="*/ 0 h 6778579"/>
              <a:gd name="connsiteX1" fmla="*/ 2883586 w 2883586"/>
              <a:gd name="connsiteY1" fmla="*/ 6778579 h 6778579"/>
              <a:gd name="connsiteX2" fmla="*/ 0 w 2883586"/>
              <a:gd name="connsiteY2" fmla="*/ 6778579 h 6778579"/>
            </a:gdLst>
            <a:ahLst/>
            <a:cxnLst>
              <a:cxn ang="0">
                <a:pos x="connsiteX0" y="connsiteY0"/>
              </a:cxn>
              <a:cxn ang="0">
                <a:pos x="connsiteX1" y="connsiteY1"/>
              </a:cxn>
              <a:cxn ang="0">
                <a:pos x="connsiteX2" y="connsiteY2"/>
              </a:cxn>
            </a:cxnLst>
            <a:rect l="l" t="t" r="r" b="b"/>
            <a:pathLst>
              <a:path w="2883586" h="6778579">
                <a:moveTo>
                  <a:pt x="2883586" y="0"/>
                </a:moveTo>
                <a:lnTo>
                  <a:pt x="2883586" y="6778579"/>
                </a:lnTo>
                <a:lnTo>
                  <a:pt x="0" y="6778579"/>
                </a:lnTo>
                <a:close/>
              </a:path>
            </a:pathLst>
          </a:custGeom>
        </p:spPr>
      </p:pic>
      <p:sp>
        <p:nvSpPr>
          <p:cNvPr id="10" name="矩形 9">
            <a:extLst>
              <a:ext uri="{FF2B5EF4-FFF2-40B4-BE49-F238E27FC236}">
                <a16:creationId xmlns:a16="http://schemas.microsoft.com/office/drawing/2014/main" id="{BD464944-9E9C-4FC6-8B93-ABA3A58EC731}"/>
              </a:ext>
            </a:extLst>
          </p:cNvPr>
          <p:cNvSpPr/>
          <p:nvPr/>
        </p:nvSpPr>
        <p:spPr>
          <a:xfrm>
            <a:off x="1734981" y="541351"/>
            <a:ext cx="3390672" cy="861774"/>
          </a:xfrm>
          <a:prstGeom prst="rect">
            <a:avLst/>
          </a:prstGeom>
        </p:spPr>
        <p:txBody>
          <a:bodyPr wrap="none">
            <a:spAutoFit/>
          </a:bodyPr>
          <a:lstStyle/>
          <a:p>
            <a:r>
              <a:rPr lang="zh-CN" altLang="en-US" sz="5000" b="1" dirty="0">
                <a:solidFill>
                  <a:srgbClr val="0070C0"/>
                </a:solidFill>
                <a:latin typeface="微软雅黑" panose="020B0503020204020204" pitchFamily="34" charset="-122"/>
                <a:ea typeface="微软雅黑" panose="020B0503020204020204" pitchFamily="34" charset="-122"/>
              </a:rPr>
              <a:t>最高的城堡</a:t>
            </a:r>
            <a:endParaRPr lang="zh-CN" altLang="en-US" sz="5000" b="1" i="0" dirty="0">
              <a:solidFill>
                <a:srgbClr val="0070C0"/>
              </a:solidFill>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367CFD1-38FC-48DB-A560-C4631FC13C54}"/>
              </a:ext>
            </a:extLst>
          </p:cNvPr>
          <p:cNvSpPr/>
          <p:nvPr/>
        </p:nvSpPr>
        <p:spPr>
          <a:xfrm>
            <a:off x="8107639" y="1818432"/>
            <a:ext cx="1279254" cy="3046988"/>
          </a:xfrm>
          <a:prstGeom prst="rect">
            <a:avLst/>
          </a:prstGeom>
        </p:spPr>
        <p:txBody>
          <a:bodyPr wrap="square">
            <a:spAutoFit/>
          </a:bodyPr>
          <a:lstStyle/>
          <a:p>
            <a:r>
              <a:rPr lang="zh-CN" altLang="en-US" sz="4800" dirty="0">
                <a:solidFill>
                  <a:srgbClr val="0070C0"/>
                </a:solidFill>
                <a:latin typeface="微软雅黑" panose="020B0503020204020204" pitchFamily="34" charset="-122"/>
                <a:ea typeface="微软雅黑" panose="020B0503020204020204" pitchFamily="34" charset="-122"/>
              </a:rPr>
              <a:t>巍</a:t>
            </a:r>
            <a:endParaRPr lang="en-US" altLang="zh-CN" sz="4800" dirty="0">
              <a:solidFill>
                <a:srgbClr val="0070C0"/>
              </a:solidFill>
              <a:latin typeface="微软雅黑" panose="020B0503020204020204" pitchFamily="34" charset="-122"/>
              <a:ea typeface="微软雅黑" panose="020B0503020204020204" pitchFamily="34" charset="-122"/>
            </a:endParaRPr>
          </a:p>
          <a:p>
            <a:r>
              <a:rPr lang="zh-CN" altLang="en-US" sz="4800" dirty="0">
                <a:solidFill>
                  <a:srgbClr val="0070C0"/>
                </a:solidFill>
                <a:latin typeface="微软雅黑" panose="020B0503020204020204" pitchFamily="34" charset="-122"/>
                <a:ea typeface="微软雅黑" panose="020B0503020204020204" pitchFamily="34" charset="-122"/>
              </a:rPr>
              <a:t> 峨</a:t>
            </a:r>
            <a:endParaRPr lang="en-US" altLang="zh-CN" sz="4800" dirty="0">
              <a:solidFill>
                <a:srgbClr val="0070C0"/>
              </a:solidFill>
              <a:latin typeface="微软雅黑" panose="020B0503020204020204" pitchFamily="34" charset="-122"/>
              <a:ea typeface="微软雅黑" panose="020B0503020204020204" pitchFamily="34" charset="-122"/>
            </a:endParaRPr>
          </a:p>
          <a:p>
            <a:r>
              <a:rPr lang="zh-CN" altLang="en-US" sz="4800" dirty="0">
                <a:solidFill>
                  <a:srgbClr val="0070C0"/>
                </a:solidFill>
                <a:latin typeface="微软雅黑" panose="020B0503020204020204" pitchFamily="34" charset="-122"/>
                <a:ea typeface="微软雅黑" panose="020B0503020204020204" pitchFamily="34" charset="-122"/>
              </a:rPr>
              <a:t>耸</a:t>
            </a:r>
            <a:endParaRPr lang="en-US" altLang="zh-CN" sz="4800" dirty="0">
              <a:solidFill>
                <a:srgbClr val="0070C0"/>
              </a:solidFill>
              <a:latin typeface="微软雅黑" panose="020B0503020204020204" pitchFamily="34" charset="-122"/>
              <a:ea typeface="微软雅黑" panose="020B0503020204020204" pitchFamily="34" charset="-122"/>
            </a:endParaRPr>
          </a:p>
          <a:p>
            <a:r>
              <a:rPr lang="zh-CN" altLang="en-US" sz="4800" dirty="0">
                <a:solidFill>
                  <a:srgbClr val="0070C0"/>
                </a:solidFill>
                <a:latin typeface="微软雅黑" panose="020B0503020204020204" pitchFamily="34" charset="-122"/>
                <a:ea typeface="微软雅黑" panose="020B0503020204020204" pitchFamily="34" charset="-122"/>
              </a:rPr>
              <a:t> 立</a:t>
            </a:r>
          </a:p>
        </p:txBody>
      </p:sp>
      <p:cxnSp>
        <p:nvCxnSpPr>
          <p:cNvPr id="66" name="直接连接符 65">
            <a:extLst>
              <a:ext uri="{FF2B5EF4-FFF2-40B4-BE49-F238E27FC236}">
                <a16:creationId xmlns:a16="http://schemas.microsoft.com/office/drawing/2014/main" id="{7E50BC35-A8E4-484A-9319-27F2E7F1CEC4}"/>
              </a:ext>
            </a:extLst>
          </p:cNvPr>
          <p:cNvCxnSpPr/>
          <p:nvPr/>
        </p:nvCxnSpPr>
        <p:spPr>
          <a:xfrm flipV="1">
            <a:off x="9971610" y="453524"/>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35E5DFEA-A8B9-40DB-9941-2E78CD18A5EF}"/>
              </a:ext>
            </a:extLst>
          </p:cNvPr>
          <p:cNvCxnSpPr/>
          <p:nvPr/>
        </p:nvCxnSpPr>
        <p:spPr>
          <a:xfrm flipV="1">
            <a:off x="9263270" y="610127"/>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70" name="直接连接符 69">
            <a:extLst>
              <a:ext uri="{FF2B5EF4-FFF2-40B4-BE49-F238E27FC236}">
                <a16:creationId xmlns:a16="http://schemas.microsoft.com/office/drawing/2014/main" id="{C6F6B370-7945-4CE0-8188-0629D46F868F}"/>
              </a:ext>
            </a:extLst>
          </p:cNvPr>
          <p:cNvCxnSpPr/>
          <p:nvPr/>
        </p:nvCxnSpPr>
        <p:spPr>
          <a:xfrm flipV="1">
            <a:off x="6346568" y="4865420"/>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72" name="直接连接符 71">
            <a:extLst>
              <a:ext uri="{FF2B5EF4-FFF2-40B4-BE49-F238E27FC236}">
                <a16:creationId xmlns:a16="http://schemas.microsoft.com/office/drawing/2014/main" id="{00E4E51E-6493-4FC8-8202-D7FEC9049D27}"/>
              </a:ext>
            </a:extLst>
          </p:cNvPr>
          <p:cNvCxnSpPr/>
          <p:nvPr/>
        </p:nvCxnSpPr>
        <p:spPr>
          <a:xfrm flipV="1">
            <a:off x="5638228" y="5022023"/>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3542425"/>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F51F6A1-C650-42DE-8213-8197A37CA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986" y="71919"/>
            <a:ext cx="4816629" cy="3312000"/>
          </a:xfrm>
          <a:prstGeom prst="rect">
            <a:avLst/>
          </a:prstGeom>
          <a:ln w="76200">
            <a:solidFill>
              <a:schemeClr val="bg1">
                <a:lumMod val="95000"/>
              </a:schemeClr>
            </a:solidFill>
          </a:ln>
        </p:spPr>
      </p:pic>
      <p:pic>
        <p:nvPicPr>
          <p:cNvPr id="5" name="图片 4">
            <a:extLst>
              <a:ext uri="{FF2B5EF4-FFF2-40B4-BE49-F238E27FC236}">
                <a16:creationId xmlns:a16="http://schemas.microsoft.com/office/drawing/2014/main" id="{A2FCF0CA-18B8-4A27-9E0A-6F54A4419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459" y="71919"/>
            <a:ext cx="4975775" cy="3312000"/>
          </a:xfrm>
          <a:prstGeom prst="rect">
            <a:avLst/>
          </a:prstGeom>
          <a:ln w="76200">
            <a:solidFill>
              <a:schemeClr val="bg1">
                <a:lumMod val="95000"/>
              </a:schemeClr>
            </a:solidFill>
          </a:ln>
        </p:spPr>
      </p:pic>
      <p:pic>
        <p:nvPicPr>
          <p:cNvPr id="6" name="图片 5">
            <a:extLst>
              <a:ext uri="{FF2B5EF4-FFF2-40B4-BE49-F238E27FC236}">
                <a16:creationId xmlns:a16="http://schemas.microsoft.com/office/drawing/2014/main" id="{CE6A325D-FE76-478A-9DE2-5E0CA5591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0" y="3474082"/>
            <a:ext cx="4858683" cy="3312000"/>
          </a:xfrm>
          <a:prstGeom prst="rect">
            <a:avLst/>
          </a:prstGeom>
          <a:ln w="76200">
            <a:solidFill>
              <a:schemeClr val="bg1">
                <a:lumMod val="95000"/>
              </a:schemeClr>
            </a:solidFill>
          </a:ln>
        </p:spPr>
      </p:pic>
      <p:pic>
        <p:nvPicPr>
          <p:cNvPr id="7" name="图片 6">
            <a:extLst>
              <a:ext uri="{FF2B5EF4-FFF2-40B4-BE49-F238E27FC236}">
                <a16:creationId xmlns:a16="http://schemas.microsoft.com/office/drawing/2014/main" id="{719B3AE5-A21F-4F02-9F22-7BA24C4DB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2831" y="3474082"/>
            <a:ext cx="4409100" cy="3312000"/>
          </a:xfrm>
          <a:prstGeom prst="rect">
            <a:avLst/>
          </a:prstGeom>
          <a:ln w="76200">
            <a:solidFill>
              <a:schemeClr val="bg1">
                <a:lumMod val="95000"/>
              </a:schemeClr>
            </a:solidFill>
          </a:ln>
        </p:spPr>
      </p:pic>
      <p:sp>
        <p:nvSpPr>
          <p:cNvPr id="8" name="矩形 7">
            <a:extLst>
              <a:ext uri="{FF2B5EF4-FFF2-40B4-BE49-F238E27FC236}">
                <a16:creationId xmlns:a16="http://schemas.microsoft.com/office/drawing/2014/main" id="{A1540D3E-D914-4776-96B0-376A5878B0C5}"/>
              </a:ext>
            </a:extLst>
          </p:cNvPr>
          <p:cNvSpPr/>
          <p:nvPr/>
        </p:nvSpPr>
        <p:spPr>
          <a:xfrm>
            <a:off x="502175" y="666090"/>
            <a:ext cx="1282723" cy="2123658"/>
          </a:xfrm>
          <a:prstGeom prst="rect">
            <a:avLst/>
          </a:prstGeom>
        </p:spPr>
        <p:txBody>
          <a:bodyPr wrap="none">
            <a:spAutoFit/>
          </a:bodyPr>
          <a:lstStyle/>
          <a:p>
            <a:r>
              <a:rPr lang="zh-CN" altLang="en-US" sz="6600" b="1" dirty="0">
                <a:solidFill>
                  <a:srgbClr val="0070C0"/>
                </a:solidFill>
                <a:latin typeface="微软雅黑" panose="020B0503020204020204" pitchFamily="34" charset="-122"/>
                <a:ea typeface="微软雅黑" panose="020B0503020204020204" pitchFamily="34" charset="-122"/>
              </a:rPr>
              <a:t>城</a:t>
            </a:r>
            <a:endParaRPr lang="en-US" altLang="zh-CN" sz="6600" b="1" dirty="0">
              <a:solidFill>
                <a:srgbClr val="0070C0"/>
              </a:solidFill>
              <a:latin typeface="微软雅黑" panose="020B0503020204020204" pitchFamily="34" charset="-122"/>
              <a:ea typeface="微软雅黑" panose="020B0503020204020204" pitchFamily="34" charset="-122"/>
            </a:endParaRPr>
          </a:p>
          <a:p>
            <a:r>
              <a:rPr lang="en-US" altLang="zh-CN" sz="6600" b="1" dirty="0">
                <a:solidFill>
                  <a:srgbClr val="0070C0"/>
                </a:solidFill>
                <a:latin typeface="微软雅黑" panose="020B0503020204020204" pitchFamily="34" charset="-122"/>
                <a:ea typeface="微软雅黑" panose="020B0503020204020204" pitchFamily="34" charset="-122"/>
              </a:rPr>
              <a:t> </a:t>
            </a:r>
            <a:r>
              <a:rPr lang="zh-CN" altLang="en-US" sz="6600" b="1" dirty="0">
                <a:solidFill>
                  <a:srgbClr val="0070C0"/>
                </a:solidFill>
                <a:latin typeface="微软雅黑" panose="020B0503020204020204" pitchFamily="34" charset="-122"/>
                <a:ea typeface="微软雅黑" panose="020B0503020204020204" pitchFamily="34" charset="-122"/>
              </a:rPr>
              <a:t>堡</a:t>
            </a:r>
            <a:endParaRPr lang="zh-CN" altLang="en-US" sz="6600" dirty="0"/>
          </a:p>
        </p:txBody>
      </p:sp>
      <p:sp>
        <p:nvSpPr>
          <p:cNvPr id="9" name="矩形 8">
            <a:extLst>
              <a:ext uri="{FF2B5EF4-FFF2-40B4-BE49-F238E27FC236}">
                <a16:creationId xmlns:a16="http://schemas.microsoft.com/office/drawing/2014/main" id="{E194DDC3-7FDA-41BB-A4DC-14F6B6228872}"/>
              </a:ext>
            </a:extLst>
          </p:cNvPr>
          <p:cNvSpPr/>
          <p:nvPr/>
        </p:nvSpPr>
        <p:spPr>
          <a:xfrm>
            <a:off x="10002434" y="4359316"/>
            <a:ext cx="1249060" cy="1446550"/>
          </a:xfrm>
          <a:prstGeom prst="rect">
            <a:avLst/>
          </a:prstGeom>
        </p:spPr>
        <p:txBody>
          <a:bodyPr wrap="none">
            <a:spAutoFit/>
          </a:bodyPr>
          <a:lstStyle/>
          <a:p>
            <a:r>
              <a:rPr lang="zh-CN" altLang="en-US" sz="4400" dirty="0">
                <a:solidFill>
                  <a:srgbClr val="0070C0"/>
                </a:solidFill>
                <a:latin typeface="微软雅黑" panose="020B0503020204020204" pitchFamily="34" charset="-122"/>
                <a:ea typeface="微软雅黑" panose="020B0503020204020204" pitchFamily="34" charset="-122"/>
              </a:rPr>
              <a:t>乐</a:t>
            </a:r>
            <a:endParaRPr lang="en-US" altLang="zh-CN" sz="4400" dirty="0">
              <a:solidFill>
                <a:srgbClr val="0070C0"/>
              </a:solidFill>
              <a:latin typeface="微软雅黑" panose="020B0503020204020204" pitchFamily="34" charset="-122"/>
              <a:ea typeface="微软雅黑" panose="020B0503020204020204" pitchFamily="34" charset="-122"/>
            </a:endParaRPr>
          </a:p>
          <a:p>
            <a:r>
              <a:rPr lang="en-US" altLang="zh-CN" sz="4400" dirty="0">
                <a:solidFill>
                  <a:srgbClr val="0070C0"/>
                </a:solidFill>
                <a:latin typeface="微软雅黑" panose="020B0503020204020204" pitchFamily="34" charset="-122"/>
                <a:ea typeface="微软雅黑" panose="020B0503020204020204" pitchFamily="34" charset="-122"/>
              </a:rPr>
              <a:t>   </a:t>
            </a:r>
            <a:r>
              <a:rPr lang="zh-CN" altLang="en-US" sz="4400" dirty="0">
                <a:solidFill>
                  <a:srgbClr val="0070C0"/>
                </a:solidFill>
                <a:latin typeface="微软雅黑" panose="020B0503020204020204" pitchFamily="34" charset="-122"/>
                <a:ea typeface="微软雅黑" panose="020B0503020204020204" pitchFamily="34" charset="-122"/>
              </a:rPr>
              <a:t>园</a:t>
            </a:r>
            <a:endParaRPr lang="zh-CN" altLang="en-US" sz="4400" dirty="0"/>
          </a:p>
        </p:txBody>
      </p:sp>
    </p:spTree>
    <p:extLst>
      <p:ext uri="{BB962C8B-B14F-4D97-AF65-F5344CB8AC3E}">
        <p14:creationId xmlns:p14="http://schemas.microsoft.com/office/powerpoint/2010/main" val="2109920579"/>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FAD23D1-0129-4223-81BC-A1EA30EA2C10}"/>
              </a:ext>
            </a:extLst>
          </p:cNvPr>
          <p:cNvGrpSpPr/>
          <p:nvPr/>
        </p:nvGrpSpPr>
        <p:grpSpPr>
          <a:xfrm>
            <a:off x="316497" y="423993"/>
            <a:ext cx="4968630" cy="3251849"/>
            <a:chOff x="-125505" y="201225"/>
            <a:chExt cx="5533074" cy="3621264"/>
          </a:xfrm>
        </p:grpSpPr>
        <p:sp>
          <p:nvSpPr>
            <p:cNvPr id="7" name="心形 6">
              <a:extLst>
                <a:ext uri="{FF2B5EF4-FFF2-40B4-BE49-F238E27FC236}">
                  <a16:creationId xmlns:a16="http://schemas.microsoft.com/office/drawing/2014/main" id="{7EFC0B9C-30EA-4543-AA76-A8A2CC48BD38}"/>
                </a:ext>
              </a:extLst>
            </p:cNvPr>
            <p:cNvSpPr/>
            <p:nvPr/>
          </p:nvSpPr>
          <p:spPr>
            <a:xfrm>
              <a:off x="-125505" y="411211"/>
              <a:ext cx="5533074" cy="3411278"/>
            </a:xfrm>
            <a:prstGeom prst="hear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E6C33F9-8CB9-4E5E-A7B8-719034BD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21" y="201225"/>
              <a:ext cx="5116918" cy="3411279"/>
            </a:xfrm>
            <a:prstGeom prst="heart">
              <a:avLst/>
            </a:prstGeom>
          </p:spPr>
        </p:pic>
      </p:grpSp>
      <p:grpSp>
        <p:nvGrpSpPr>
          <p:cNvPr id="10" name="组合 9">
            <a:extLst>
              <a:ext uri="{FF2B5EF4-FFF2-40B4-BE49-F238E27FC236}">
                <a16:creationId xmlns:a16="http://schemas.microsoft.com/office/drawing/2014/main" id="{8975CA10-E878-4F9B-88BB-68FC1BE561FA}"/>
              </a:ext>
            </a:extLst>
          </p:cNvPr>
          <p:cNvGrpSpPr/>
          <p:nvPr/>
        </p:nvGrpSpPr>
        <p:grpSpPr>
          <a:xfrm>
            <a:off x="6906875" y="423993"/>
            <a:ext cx="4698221" cy="3175947"/>
            <a:chOff x="6511818" y="1280968"/>
            <a:chExt cx="5231947" cy="3536740"/>
          </a:xfrm>
        </p:grpSpPr>
        <p:sp>
          <p:nvSpPr>
            <p:cNvPr id="8" name="心形 7">
              <a:extLst>
                <a:ext uri="{FF2B5EF4-FFF2-40B4-BE49-F238E27FC236}">
                  <a16:creationId xmlns:a16="http://schemas.microsoft.com/office/drawing/2014/main" id="{574518A3-F41B-45F0-9521-3605296CF9D1}"/>
                </a:ext>
              </a:extLst>
            </p:cNvPr>
            <p:cNvSpPr/>
            <p:nvPr/>
          </p:nvSpPr>
          <p:spPr>
            <a:xfrm>
              <a:off x="6511818" y="1406430"/>
              <a:ext cx="5231947" cy="3411278"/>
            </a:xfrm>
            <a:prstGeom prst="hear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804E39B-AFA9-42A2-8C3B-19CAB492E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276" y="1280968"/>
              <a:ext cx="4851595" cy="3221762"/>
            </a:xfrm>
            <a:prstGeom prst="heart">
              <a:avLst/>
            </a:prstGeom>
          </p:spPr>
        </p:pic>
      </p:grpSp>
      <p:grpSp>
        <p:nvGrpSpPr>
          <p:cNvPr id="14" name="组合 13">
            <a:extLst>
              <a:ext uri="{FF2B5EF4-FFF2-40B4-BE49-F238E27FC236}">
                <a16:creationId xmlns:a16="http://schemas.microsoft.com/office/drawing/2014/main" id="{D339C460-E5B6-4878-B986-E69B9B5FD4AA}"/>
              </a:ext>
            </a:extLst>
          </p:cNvPr>
          <p:cNvGrpSpPr/>
          <p:nvPr/>
        </p:nvGrpSpPr>
        <p:grpSpPr>
          <a:xfrm>
            <a:off x="3398398" y="2515518"/>
            <a:ext cx="5395204" cy="4310820"/>
            <a:chOff x="3375396" y="2515518"/>
            <a:chExt cx="5395204" cy="4310820"/>
          </a:xfrm>
        </p:grpSpPr>
        <p:sp>
          <p:nvSpPr>
            <p:cNvPr id="13" name="十二边形 12">
              <a:extLst>
                <a:ext uri="{FF2B5EF4-FFF2-40B4-BE49-F238E27FC236}">
                  <a16:creationId xmlns:a16="http://schemas.microsoft.com/office/drawing/2014/main" id="{6C74DC1E-4863-4E42-8FAE-516FE790650E}"/>
                </a:ext>
              </a:extLst>
            </p:cNvPr>
            <p:cNvSpPr/>
            <p:nvPr/>
          </p:nvSpPr>
          <p:spPr>
            <a:xfrm>
              <a:off x="3375396" y="2533446"/>
              <a:ext cx="5395204" cy="4292892"/>
            </a:xfrm>
            <a:prstGeom prst="dodec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17FF1F0-1260-4789-9357-05A337143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626" y="2515518"/>
              <a:ext cx="5200747" cy="3900560"/>
            </a:xfrm>
            <a:prstGeom prst="dodecagon">
              <a:avLst/>
            </a:prstGeom>
          </p:spPr>
        </p:pic>
      </p:grpSp>
      <p:cxnSp>
        <p:nvCxnSpPr>
          <p:cNvPr id="15" name="直接连接符 14">
            <a:extLst>
              <a:ext uri="{FF2B5EF4-FFF2-40B4-BE49-F238E27FC236}">
                <a16:creationId xmlns:a16="http://schemas.microsoft.com/office/drawing/2014/main" id="{4B2CB448-A4E6-4CE9-93C9-44991A37AC2E}"/>
              </a:ext>
            </a:extLst>
          </p:cNvPr>
          <p:cNvCxnSpPr>
            <a:cxnSpLocks/>
          </p:cNvCxnSpPr>
          <p:nvPr/>
        </p:nvCxnSpPr>
        <p:spPr>
          <a:xfrm flipV="1">
            <a:off x="1024837" y="4467020"/>
            <a:ext cx="1984569" cy="1621819"/>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F1D63F40-361C-4FD5-840D-7EC5EC81CFC7}"/>
              </a:ext>
            </a:extLst>
          </p:cNvPr>
          <p:cNvCxnSpPr>
            <a:cxnSpLocks/>
          </p:cNvCxnSpPr>
          <p:nvPr/>
        </p:nvCxnSpPr>
        <p:spPr>
          <a:xfrm flipV="1">
            <a:off x="316497" y="4915900"/>
            <a:ext cx="1626919" cy="1329542"/>
          </a:xfrm>
          <a:prstGeom prst="line">
            <a:avLst/>
          </a:prstGeom>
          <a:ln w="12700">
            <a:solidFill>
              <a:srgbClr val="00B0F0"/>
            </a:solidFill>
          </a:ln>
        </p:spPr>
        <p:style>
          <a:lnRef idx="1">
            <a:schemeClr val="accent2"/>
          </a:lnRef>
          <a:fillRef idx="0">
            <a:schemeClr val="accent2"/>
          </a:fillRef>
          <a:effectRef idx="0">
            <a:schemeClr val="accent2"/>
          </a:effectRef>
          <a:fontRef idx="minor">
            <a:schemeClr val="tx1"/>
          </a:fontRef>
        </p:style>
      </p:cxnSp>
      <p:sp>
        <p:nvSpPr>
          <p:cNvPr id="19" name="矩形 18">
            <a:extLst>
              <a:ext uri="{FF2B5EF4-FFF2-40B4-BE49-F238E27FC236}">
                <a16:creationId xmlns:a16="http://schemas.microsoft.com/office/drawing/2014/main" id="{EAE1D9F4-EC68-4678-B090-58944E74C9B4}"/>
              </a:ext>
            </a:extLst>
          </p:cNvPr>
          <p:cNvSpPr/>
          <p:nvPr/>
        </p:nvSpPr>
        <p:spPr>
          <a:xfrm>
            <a:off x="9918103" y="4284734"/>
            <a:ext cx="1249060" cy="1446550"/>
          </a:xfrm>
          <a:prstGeom prst="rect">
            <a:avLst/>
          </a:prstGeom>
        </p:spPr>
        <p:txBody>
          <a:bodyPr wrap="none">
            <a:spAutoFit/>
          </a:bodyPr>
          <a:lstStyle/>
          <a:p>
            <a:r>
              <a:rPr lang="zh-CN" altLang="en-US" sz="4400" dirty="0">
                <a:solidFill>
                  <a:srgbClr val="0070C0"/>
                </a:solidFill>
                <a:latin typeface="微软雅黑" panose="020B0503020204020204" pitchFamily="34" charset="-122"/>
                <a:ea typeface="微软雅黑" panose="020B0503020204020204" pitchFamily="34" charset="-122"/>
              </a:rPr>
              <a:t>乐</a:t>
            </a:r>
            <a:endParaRPr lang="en-US" altLang="zh-CN" sz="4400" dirty="0">
              <a:solidFill>
                <a:srgbClr val="0070C0"/>
              </a:solidFill>
              <a:latin typeface="微软雅黑" panose="020B0503020204020204" pitchFamily="34" charset="-122"/>
              <a:ea typeface="微软雅黑" panose="020B0503020204020204" pitchFamily="34" charset="-122"/>
            </a:endParaRPr>
          </a:p>
          <a:p>
            <a:r>
              <a:rPr lang="en-US" altLang="zh-CN" sz="4400" dirty="0">
                <a:solidFill>
                  <a:srgbClr val="0070C0"/>
                </a:solidFill>
                <a:latin typeface="微软雅黑" panose="020B0503020204020204" pitchFamily="34" charset="-122"/>
                <a:ea typeface="微软雅黑" panose="020B0503020204020204" pitchFamily="34" charset="-122"/>
              </a:rPr>
              <a:t>   </a:t>
            </a:r>
            <a:r>
              <a:rPr lang="zh-CN" altLang="en-US" sz="4400" dirty="0">
                <a:solidFill>
                  <a:srgbClr val="0070C0"/>
                </a:solidFill>
                <a:latin typeface="微软雅黑" panose="020B0503020204020204" pitchFamily="34" charset="-122"/>
                <a:ea typeface="微软雅黑" panose="020B0503020204020204" pitchFamily="34" charset="-122"/>
              </a:rPr>
              <a:t>园</a:t>
            </a:r>
            <a:endParaRPr lang="zh-CN" altLang="en-US" sz="4400" dirty="0"/>
          </a:p>
        </p:txBody>
      </p:sp>
    </p:spTree>
    <p:extLst>
      <p:ext uri="{BB962C8B-B14F-4D97-AF65-F5344CB8AC3E}">
        <p14:creationId xmlns:p14="http://schemas.microsoft.com/office/powerpoint/2010/main" val="2713416840"/>
      </p:ext>
    </p:extLst>
  </p:cSld>
  <p:clrMapOvr>
    <a:masterClrMapping/>
  </p:clrMapOvr>
  <mc:AlternateContent xmlns:mc="http://schemas.openxmlformats.org/markup-compatibility/2006">
    <mc:Choice xmlns:p14="http://schemas.microsoft.com/office/powerpoint/2010/main" Requires="p14">
      <p:transition spd="slow">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16B28F-536C-468F-9434-05E59B407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pic>
        <p:nvPicPr>
          <p:cNvPr id="6" name="图片 5">
            <a:extLst>
              <a:ext uri="{FF2B5EF4-FFF2-40B4-BE49-F238E27FC236}">
                <a16:creationId xmlns:a16="http://schemas.microsoft.com/office/drawing/2014/main" id="{881CF1E4-0E4F-4F8B-96E4-9E797438E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74901">
            <a:off x="1331215" y="1281391"/>
            <a:ext cx="3465261" cy="2598946"/>
          </a:xfrm>
          <a:prstGeom prst="rect">
            <a:avLst/>
          </a:prstGeom>
          <a:ln w="88900">
            <a:solidFill>
              <a:schemeClr val="bg1"/>
            </a:solidFill>
          </a:ln>
        </p:spPr>
      </p:pic>
      <p:pic>
        <p:nvPicPr>
          <p:cNvPr id="7" name="图片 6">
            <a:extLst>
              <a:ext uri="{FF2B5EF4-FFF2-40B4-BE49-F238E27FC236}">
                <a16:creationId xmlns:a16="http://schemas.microsoft.com/office/drawing/2014/main" id="{640C9E41-792A-4E6D-8C16-0730D274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49091">
            <a:off x="7407245" y="1221055"/>
            <a:ext cx="3465262" cy="2304399"/>
          </a:xfrm>
          <a:prstGeom prst="rect">
            <a:avLst/>
          </a:prstGeom>
          <a:ln w="88900">
            <a:solidFill>
              <a:schemeClr val="bg1"/>
            </a:solidFill>
          </a:ln>
        </p:spPr>
      </p:pic>
      <p:pic>
        <p:nvPicPr>
          <p:cNvPr id="8" name="图片 7">
            <a:extLst>
              <a:ext uri="{FF2B5EF4-FFF2-40B4-BE49-F238E27FC236}">
                <a16:creationId xmlns:a16="http://schemas.microsoft.com/office/drawing/2014/main" id="{17BF04C1-FE6D-4324-9C16-86EAAFE55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454" y="3649309"/>
            <a:ext cx="3465261" cy="2538304"/>
          </a:xfrm>
          <a:prstGeom prst="rect">
            <a:avLst/>
          </a:prstGeom>
          <a:ln w="88900">
            <a:solidFill>
              <a:schemeClr val="bg1"/>
            </a:solidFill>
          </a:ln>
        </p:spPr>
      </p:pic>
    </p:spTree>
    <p:extLst>
      <p:ext uri="{BB962C8B-B14F-4D97-AF65-F5344CB8AC3E}">
        <p14:creationId xmlns:p14="http://schemas.microsoft.com/office/powerpoint/2010/main" val="2804889460"/>
      </p:ext>
    </p:extLst>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3A4F310-ED01-4824-8F84-589540258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72649" cy="6858000"/>
          </a:xfrm>
          <a:prstGeom prst="rect">
            <a:avLst/>
          </a:prstGeom>
          <a:ln w="76200">
            <a:solidFill>
              <a:schemeClr val="bg1"/>
            </a:solidFill>
          </a:ln>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A601C003-373A-4DA1-B8A3-88B0822FD603}"/>
              </a:ext>
            </a:extLst>
          </p:cNvPr>
          <p:cNvPicPr>
            <a:picLocks noChangeAspect="1"/>
          </p:cNvPicPr>
          <p:nvPr/>
        </p:nvPicPr>
        <p:blipFill rotWithShape="1">
          <a:blip r:embed="rId3">
            <a:extLst>
              <a:ext uri="{28A0092B-C50C-407E-A947-70E740481C1C}">
                <a14:useLocalDpi xmlns:a14="http://schemas.microsoft.com/office/drawing/2010/main" val="0"/>
              </a:ext>
            </a:extLst>
          </a:blip>
          <a:srcRect l="-1" r="7312"/>
          <a:stretch/>
        </p:blipFill>
        <p:spPr>
          <a:xfrm rot="709057">
            <a:off x="9580981" y="384671"/>
            <a:ext cx="2177934" cy="3104821"/>
          </a:xfrm>
          <a:prstGeom prst="rect">
            <a:avLst/>
          </a:prstGeom>
          <a:ln w="76200">
            <a:solidFill>
              <a:schemeClr val="bg1"/>
            </a:solidFill>
          </a:ln>
          <a:effectLst>
            <a:outerShdw blurRad="50800" dist="38100" dir="5400000" algn="t" rotWithShape="0">
              <a:prstClr val="black">
                <a:alpha val="40000"/>
              </a:prstClr>
            </a:outerShdw>
          </a:effectLst>
        </p:spPr>
      </p:pic>
      <p:pic>
        <p:nvPicPr>
          <p:cNvPr id="11" name="图片 10">
            <a:extLst>
              <a:ext uri="{FF2B5EF4-FFF2-40B4-BE49-F238E27FC236}">
                <a16:creationId xmlns:a16="http://schemas.microsoft.com/office/drawing/2014/main" id="{C796266D-9E2A-4D6E-9CCF-A0926918E199}"/>
              </a:ext>
            </a:extLst>
          </p:cNvPr>
          <p:cNvPicPr>
            <a:picLocks noChangeAspect="1"/>
          </p:cNvPicPr>
          <p:nvPr/>
        </p:nvPicPr>
        <p:blipFill rotWithShape="1">
          <a:blip r:embed="rId4">
            <a:extLst>
              <a:ext uri="{28A0092B-C50C-407E-A947-70E740481C1C}">
                <a14:useLocalDpi xmlns:a14="http://schemas.microsoft.com/office/drawing/2010/main" val="0"/>
              </a:ext>
            </a:extLst>
          </a:blip>
          <a:srcRect r="6471"/>
          <a:stretch/>
        </p:blipFill>
        <p:spPr>
          <a:xfrm>
            <a:off x="6880797" y="194557"/>
            <a:ext cx="2405336" cy="3429000"/>
          </a:xfrm>
          <a:prstGeom prst="rect">
            <a:avLst/>
          </a:prstGeom>
          <a:ln w="76200">
            <a:solidFill>
              <a:schemeClr val="bg1"/>
            </a:solidFill>
          </a:ln>
          <a:effectLst>
            <a:outerShdw blurRad="50800" dist="38100" dir="5400000" algn="t" rotWithShape="0">
              <a:prstClr val="black">
                <a:alpha val="40000"/>
              </a:prstClr>
            </a:outerShdw>
          </a:effectLst>
        </p:spPr>
      </p:pic>
      <p:sp>
        <p:nvSpPr>
          <p:cNvPr id="13" name="矩形 12">
            <a:extLst>
              <a:ext uri="{FF2B5EF4-FFF2-40B4-BE49-F238E27FC236}">
                <a16:creationId xmlns:a16="http://schemas.microsoft.com/office/drawing/2014/main" id="{CD0A0335-894C-485E-9B58-F44FB3634EFA}"/>
              </a:ext>
            </a:extLst>
          </p:cNvPr>
          <p:cNvSpPr/>
          <p:nvPr/>
        </p:nvSpPr>
        <p:spPr>
          <a:xfrm>
            <a:off x="8563444" y="4525570"/>
            <a:ext cx="2254977" cy="1107996"/>
          </a:xfrm>
          <a:prstGeom prst="rect">
            <a:avLst/>
          </a:prstGeom>
        </p:spPr>
        <p:txBody>
          <a:bodyPr wrap="square">
            <a:spAutoFit/>
          </a:bodyPr>
          <a:lstStyle/>
          <a:p>
            <a:r>
              <a:rPr lang="zh-CN" altLang="en-US" sz="6600" b="1" dirty="0">
                <a:solidFill>
                  <a:srgbClr val="0070C0"/>
                </a:solidFill>
                <a:latin typeface="微软雅黑" panose="020B0503020204020204" pitchFamily="34" charset="-122"/>
                <a:ea typeface="微软雅黑" panose="020B0503020204020204" pitchFamily="34" charset="-122"/>
              </a:rPr>
              <a:t>城</a:t>
            </a:r>
            <a:r>
              <a:rPr lang="en-US" altLang="zh-CN" sz="6600" b="1" dirty="0">
                <a:solidFill>
                  <a:srgbClr val="0070C0"/>
                </a:solidFill>
                <a:latin typeface="微软雅黑" panose="020B0503020204020204" pitchFamily="34" charset="-122"/>
                <a:ea typeface="微软雅黑" panose="020B0503020204020204" pitchFamily="34" charset="-122"/>
              </a:rPr>
              <a:t> </a:t>
            </a:r>
            <a:r>
              <a:rPr lang="zh-CN" altLang="en-US" sz="5400" b="1" dirty="0">
                <a:solidFill>
                  <a:srgbClr val="FF0000"/>
                </a:solidFill>
                <a:latin typeface="微软雅黑" panose="020B0503020204020204" pitchFamily="34" charset="-122"/>
                <a:ea typeface="微软雅黑" panose="020B0503020204020204" pitchFamily="34" charset="-122"/>
              </a:rPr>
              <a:t>堡</a:t>
            </a:r>
            <a:endParaRPr lang="zh-CN" altLang="en-US" sz="6600" dirty="0">
              <a:solidFill>
                <a:srgbClr val="FF0000"/>
              </a:solidFill>
            </a:endParaRPr>
          </a:p>
        </p:txBody>
      </p:sp>
    </p:spTree>
    <p:extLst>
      <p:ext uri="{BB962C8B-B14F-4D97-AF65-F5344CB8AC3E}">
        <p14:creationId xmlns:p14="http://schemas.microsoft.com/office/powerpoint/2010/main" val="3405875014"/>
      </p:ext>
    </p:extLst>
  </p:cSld>
  <p:clrMapOvr>
    <a:masterClrMapping/>
  </p:clrMapOvr>
  <mc:AlternateContent xmlns:mc="http://schemas.openxmlformats.org/markup-compatibility/2006">
    <mc:Choice xmlns:p15="http://schemas.microsoft.com/office/powerpoint/2012/main" Requires="p15">
      <p:transition spd="slow">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C37240-2AC8-4637-AC88-36BDD8AB379E}"/>
              </a:ext>
            </a:extLst>
          </p:cNvPr>
          <p:cNvPicPr>
            <a:picLocks noChangeAspect="1"/>
          </p:cNvPicPr>
          <p:nvPr/>
        </p:nvPicPr>
        <p:blipFill rotWithShape="1">
          <a:blip r:embed="rId2">
            <a:extLst>
              <a:ext uri="{28A0092B-C50C-407E-A947-70E740481C1C}">
                <a14:useLocalDpi xmlns:a14="http://schemas.microsoft.com/office/drawing/2010/main" val="0"/>
              </a:ext>
            </a:extLst>
          </a:blip>
          <a:srcRect l="174" t="5523" b="5523"/>
          <a:stretch/>
        </p:blipFill>
        <p:spPr>
          <a:xfrm>
            <a:off x="10577" y="0"/>
            <a:ext cx="12192000" cy="6858000"/>
          </a:xfrm>
          <a:prstGeom prst="rect">
            <a:avLst/>
          </a:prstGeom>
        </p:spPr>
      </p:pic>
      <p:pic>
        <p:nvPicPr>
          <p:cNvPr id="4" name="图片 3">
            <a:extLst>
              <a:ext uri="{FF2B5EF4-FFF2-40B4-BE49-F238E27FC236}">
                <a16:creationId xmlns:a16="http://schemas.microsoft.com/office/drawing/2014/main" id="{B4010E27-B707-468A-8AF5-C1F09EDC4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9205">
            <a:off x="2902273" y="727466"/>
            <a:ext cx="7266302" cy="4853517"/>
          </a:xfrm>
          <a:prstGeom prst="rect">
            <a:avLst/>
          </a:prstGeom>
          <a:ln w="76200">
            <a:solidFill>
              <a:schemeClr val="bg1"/>
            </a:solidFill>
          </a:ln>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647D5685-A7FB-46CF-99CF-841881B98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326" y="3917309"/>
            <a:ext cx="2196536" cy="1646697"/>
          </a:xfrm>
          <a:prstGeom prst="rect">
            <a:avLst/>
          </a:prstGeom>
          <a:ln w="76200">
            <a:solidFill>
              <a:schemeClr val="bg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350788F3-891A-408C-94A2-78CEB069E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4303" y="5011961"/>
            <a:ext cx="2058371" cy="1328793"/>
          </a:xfrm>
          <a:prstGeom prst="rect">
            <a:avLst/>
          </a:prstGeo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5815065"/>
      </p:ext>
    </p:extLst>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5398AD-FAD7-475F-AF99-A1A539F20821}"/>
              </a:ext>
            </a:extLst>
          </p:cNvPr>
          <p:cNvPicPr>
            <a:picLocks noChangeAspect="1"/>
          </p:cNvPicPr>
          <p:nvPr/>
        </p:nvPicPr>
        <p:blipFill rotWithShape="1">
          <a:blip r:embed="rId2">
            <a:extLst>
              <a:ext uri="{28A0092B-C50C-407E-A947-70E740481C1C}">
                <a14:useLocalDpi xmlns:a14="http://schemas.microsoft.com/office/drawing/2010/main" val="0"/>
              </a:ext>
            </a:extLst>
          </a:blip>
          <a:srcRect l="11092"/>
          <a:stretch/>
        </p:blipFill>
        <p:spPr>
          <a:xfrm>
            <a:off x="128855" y="99355"/>
            <a:ext cx="4321852" cy="3240000"/>
          </a:xfrm>
          <a:prstGeom prst="rect">
            <a:avLst/>
          </a:prstGeom>
          <a:ln w="76200">
            <a:solidFill>
              <a:schemeClr val="bg1">
                <a:lumMod val="95000"/>
              </a:schemeClr>
            </a:solidFill>
          </a:ln>
        </p:spPr>
      </p:pic>
      <p:pic>
        <p:nvPicPr>
          <p:cNvPr id="5" name="图片 4">
            <a:extLst>
              <a:ext uri="{FF2B5EF4-FFF2-40B4-BE49-F238E27FC236}">
                <a16:creationId xmlns:a16="http://schemas.microsoft.com/office/drawing/2014/main" id="{E75D93E6-DCF3-4D4A-86FE-68B3BF26F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562" y="99355"/>
            <a:ext cx="7527326" cy="4634010"/>
          </a:xfrm>
          <a:prstGeom prst="rect">
            <a:avLst/>
          </a:prstGeom>
          <a:ln w="76200">
            <a:solidFill>
              <a:schemeClr val="bg1">
                <a:lumMod val="95000"/>
              </a:schemeClr>
            </a:solidFill>
          </a:ln>
        </p:spPr>
      </p:pic>
      <p:pic>
        <p:nvPicPr>
          <p:cNvPr id="6" name="图片 5">
            <a:extLst>
              <a:ext uri="{FF2B5EF4-FFF2-40B4-BE49-F238E27FC236}">
                <a16:creationId xmlns:a16="http://schemas.microsoft.com/office/drawing/2014/main" id="{13DE41A8-D452-4FA0-9FDF-2881403D1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55" y="3492497"/>
            <a:ext cx="4321851" cy="3240000"/>
          </a:xfrm>
          <a:prstGeom prst="rect">
            <a:avLst/>
          </a:prstGeom>
          <a:ln w="76200">
            <a:solidFill>
              <a:schemeClr val="bg1">
                <a:lumMod val="95000"/>
              </a:schemeClr>
            </a:solidFill>
          </a:ln>
        </p:spPr>
      </p:pic>
      <p:sp>
        <p:nvSpPr>
          <p:cNvPr id="7" name="矩形 6">
            <a:extLst>
              <a:ext uri="{FF2B5EF4-FFF2-40B4-BE49-F238E27FC236}">
                <a16:creationId xmlns:a16="http://schemas.microsoft.com/office/drawing/2014/main" id="{CA621877-1245-4895-9416-C4B32473D057}"/>
              </a:ext>
            </a:extLst>
          </p:cNvPr>
          <p:cNvSpPr/>
          <p:nvPr/>
        </p:nvSpPr>
        <p:spPr>
          <a:xfrm>
            <a:off x="6944444" y="5112497"/>
            <a:ext cx="2797561" cy="1015663"/>
          </a:xfrm>
          <a:prstGeom prst="rect">
            <a:avLst/>
          </a:prstGeom>
        </p:spPr>
        <p:txBody>
          <a:bodyPr wrap="none">
            <a:spAutoFit/>
          </a:bodyPr>
          <a:lstStyle/>
          <a:p>
            <a:r>
              <a:rPr lang="zh-CN" altLang="en-US" sz="6000" b="1" dirty="0">
                <a:solidFill>
                  <a:srgbClr val="0070C0"/>
                </a:solidFill>
                <a:latin typeface="微软雅黑" panose="020B0503020204020204" pitchFamily="34" charset="-122"/>
                <a:ea typeface="微软雅黑" panose="020B0503020204020204" pitchFamily="34" charset="-122"/>
              </a:rPr>
              <a:t>总 动 </a:t>
            </a:r>
            <a:r>
              <a:rPr lang="zh-CN" altLang="en-US" sz="4000" b="1" dirty="0">
                <a:solidFill>
                  <a:srgbClr val="FFC000"/>
                </a:solidFill>
                <a:latin typeface="微软雅黑" panose="020B0503020204020204" pitchFamily="34" charset="-122"/>
                <a:ea typeface="微软雅黑" panose="020B0503020204020204" pitchFamily="34" charset="-122"/>
              </a:rPr>
              <a:t>园</a:t>
            </a:r>
            <a:endParaRPr lang="zh-CN" altLang="en-US" sz="6000" b="1" dirty="0">
              <a:solidFill>
                <a:srgbClr val="FFC000"/>
              </a:solidFill>
              <a:latin typeface="微软雅黑" panose="020B0503020204020204" pitchFamily="34" charset="-122"/>
              <a:ea typeface="微软雅黑" panose="020B0503020204020204" pitchFamily="34" charset="-122"/>
            </a:endParaRPr>
          </a:p>
        </p:txBody>
      </p:sp>
      <p:sp>
        <p:nvSpPr>
          <p:cNvPr id="8" name="菱形 7">
            <a:extLst>
              <a:ext uri="{FF2B5EF4-FFF2-40B4-BE49-F238E27FC236}">
                <a16:creationId xmlns:a16="http://schemas.microsoft.com/office/drawing/2014/main" id="{7DB8A754-439E-47F0-B6E5-F3D35EA154CE}"/>
              </a:ext>
            </a:extLst>
          </p:cNvPr>
          <p:cNvSpPr/>
          <p:nvPr/>
        </p:nvSpPr>
        <p:spPr>
          <a:xfrm>
            <a:off x="10830296" y="5771408"/>
            <a:ext cx="178130" cy="356752"/>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a:extLst>
              <a:ext uri="{FF2B5EF4-FFF2-40B4-BE49-F238E27FC236}">
                <a16:creationId xmlns:a16="http://schemas.microsoft.com/office/drawing/2014/main" id="{E4B23C46-FE23-46A8-A49B-5B3B3EF85253}"/>
              </a:ext>
            </a:extLst>
          </p:cNvPr>
          <p:cNvSpPr/>
          <p:nvPr/>
        </p:nvSpPr>
        <p:spPr>
          <a:xfrm rot="19994822">
            <a:off x="5970397" y="5190919"/>
            <a:ext cx="178130" cy="1160975"/>
          </a:xfrm>
          <a:prstGeom prst="diamond">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6728560"/>
      </p:ext>
    </p:extLst>
  </p:cSld>
  <p:clrMapOvr>
    <a:masterClrMapping/>
  </p:clrMapOvr>
  <mc:AlternateContent xmlns:mc="http://schemas.openxmlformats.org/markup-compatibility/2006">
    <mc:Choice xmlns:p15="http://schemas.microsoft.com/office/powerpoint/2012/main" Requires="p15">
      <p:transition spd="slow">
        <p15:prstTrans prst="pageCurlDouble"/>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232</Words>
  <Application>Microsoft Office PowerPoint</Application>
  <PresentationFormat>宽屏</PresentationFormat>
  <Paragraphs>25</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等线 Light</vt:lpstr>
      <vt:lpstr>方正粗宋简体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翠红</dc:creator>
  <cp:lastModifiedBy>张 翠红</cp:lastModifiedBy>
  <cp:revision>19</cp:revision>
  <dcterms:created xsi:type="dcterms:W3CDTF">2022-07-09T13:11:03Z</dcterms:created>
  <dcterms:modified xsi:type="dcterms:W3CDTF">2022-07-10T03:26:49Z</dcterms:modified>
</cp:coreProperties>
</file>